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557" r:id="rId2"/>
    <p:sldId id="267" r:id="rId3"/>
    <p:sldId id="343" r:id="rId4"/>
    <p:sldId id="699" r:id="rId5"/>
    <p:sldId id="433" r:id="rId6"/>
    <p:sldId id="700" r:id="rId7"/>
    <p:sldId id="407" r:id="rId8"/>
    <p:sldId id="600" r:id="rId9"/>
    <p:sldId id="698" r:id="rId10"/>
    <p:sldId id="598" r:id="rId11"/>
    <p:sldId id="454" r:id="rId12"/>
    <p:sldId id="264" r:id="rId13"/>
    <p:sldId id="453" r:id="rId14"/>
    <p:sldId id="481" r:id="rId15"/>
    <p:sldId id="482" r:id="rId16"/>
    <p:sldId id="597" r:id="rId17"/>
    <p:sldId id="619" r:id="rId18"/>
    <p:sldId id="620" r:id="rId19"/>
    <p:sldId id="621" r:id="rId20"/>
    <p:sldId id="622" r:id="rId21"/>
    <p:sldId id="646" r:id="rId22"/>
    <p:sldId id="647" r:id="rId23"/>
    <p:sldId id="648" r:id="rId24"/>
    <p:sldId id="649" r:id="rId25"/>
    <p:sldId id="650" r:id="rId26"/>
    <p:sldId id="651" r:id="rId27"/>
    <p:sldId id="652" r:id="rId28"/>
    <p:sldId id="653" r:id="rId29"/>
    <p:sldId id="657" r:id="rId30"/>
    <p:sldId id="658" r:id="rId31"/>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60" d="100"/>
          <a:sy n="60" d="100"/>
        </p:scale>
        <p:origin x="-606" y="-11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6/12/2014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6/12/2014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6/12/2014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6/12/2014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6/12/2014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6/12/2014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6/12/2014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6/12/2014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Eliza_Doolittle" TargetMode="External"/><Relationship Id="rId2" Type="http://schemas.openxmlformats.org/officeDocument/2006/relationships/hyperlink" Target="http://en.wikipedia.org/wiki/Phonetics" TargetMode="Externa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en.wikipedia.org/wiki/Dustman"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31476" y="1033465"/>
            <a:ext cx="5486400"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
        <p:nvSpPr>
          <p:cNvPr id="3" name="Vertical Scroll 2"/>
          <p:cNvSpPr/>
          <p:nvPr/>
        </p:nvSpPr>
        <p:spPr>
          <a:xfrm>
            <a:off x="236483" y="1560785"/>
            <a:ext cx="1963437" cy="3373821"/>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smtClean="0"/>
              <a:t>My </a:t>
            </a:r>
          </a:p>
          <a:p>
            <a:pPr algn="ctr"/>
            <a:r>
              <a:rPr lang="en-US" sz="5400" dirty="0" smtClean="0"/>
              <a:t>Fair</a:t>
            </a:r>
          </a:p>
          <a:p>
            <a:pPr algn="ctr"/>
            <a:r>
              <a:rPr lang="en-US" sz="5400" dirty="0" smtClean="0"/>
              <a:t>Lady</a:t>
            </a:r>
            <a:endParaRPr lang="en-US" sz="5400"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70133" y="1381737"/>
            <a:ext cx="2120900" cy="340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ight Arrow 3"/>
          <p:cNvSpPr/>
          <p:nvPr/>
        </p:nvSpPr>
        <p:spPr>
          <a:xfrm rot="10548107">
            <a:off x="7052173" y="4250055"/>
            <a:ext cx="2738813" cy="4693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11</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42070897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September 18, 2014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5367955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6139618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dirty="0" smtClean="0"/>
              <a:t>Proper English</a:t>
            </a:r>
            <a:endParaRPr lang="en-US" sz="6600" dirty="0"/>
          </a:p>
        </p:txBody>
      </p:sp>
      <p:sp>
        <p:nvSpPr>
          <p:cNvPr id="3" name="Content Placeholder 2"/>
          <p:cNvSpPr>
            <a:spLocks noGrp="1"/>
          </p:cNvSpPr>
          <p:nvPr>
            <p:ph idx="1"/>
          </p:nvPr>
        </p:nvSpPr>
        <p:spPr>
          <a:xfrm>
            <a:off x="790904" y="2298591"/>
            <a:ext cx="10515600" cy="4351338"/>
          </a:xfrm>
        </p:spPr>
        <p:txBody>
          <a:bodyPr/>
          <a:lstStyle/>
          <a:p>
            <a:r>
              <a:rPr lang="en-US" sz="4800" dirty="0" smtClean="0"/>
              <a:t>Can a flower girl be a lady?</a:t>
            </a:r>
          </a:p>
          <a:p>
            <a:r>
              <a:rPr lang="en-US" sz="4800" dirty="0" smtClean="0"/>
              <a:t>Yes, but she’ll have to study</a:t>
            </a:r>
          </a:p>
          <a:p>
            <a:r>
              <a:rPr lang="en-US" sz="4800" dirty="0" smtClean="0"/>
              <a:t>Her pronunciation</a:t>
            </a:r>
          </a:p>
          <a:p>
            <a:r>
              <a:rPr lang="en-US" sz="4800" dirty="0" smtClean="0"/>
              <a:t>In every situation</a:t>
            </a:r>
          </a:p>
          <a:p>
            <a:r>
              <a:rPr lang="en-US" sz="4800" dirty="0" smtClean="0"/>
              <a:t>Without becoming too wordy.</a:t>
            </a:r>
          </a:p>
          <a:p>
            <a:endParaRPr lang="en-US" dirty="0" smtClean="0"/>
          </a:p>
          <a:p>
            <a:pPr marL="0" indent="0">
              <a:buNone/>
            </a:pP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9951" y="851338"/>
            <a:ext cx="3292049" cy="6009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882"/>
            <a:ext cx="1529255" cy="2330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2963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88731" y="1825625"/>
            <a:ext cx="11524593" cy="4351338"/>
          </a:xfrm>
        </p:spPr>
        <p:txBody>
          <a:bodyPr>
            <a:normAutofit lnSpcReduction="10000"/>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in assigned groups so you can face each other.</a:t>
            </a:r>
          </a:p>
          <a:p>
            <a:pPr lvl="1"/>
            <a:r>
              <a:rPr lang="en-US" sz="3200" dirty="0" smtClean="0">
                <a:latin typeface="Times New Roman" panose="02020603050405020304" pitchFamily="18" charset="0"/>
                <a:cs typeface="Times New Roman" panose="02020603050405020304" pitchFamily="18" charset="0"/>
              </a:rPr>
              <a:t>In discussing each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have a few minutes to discuss topic and determine some successful conclusions.  Please select one person from each group to summarize the group’s discussion.</a:t>
            </a:r>
          </a:p>
          <a:p>
            <a:r>
              <a:rPr lang="en-US" sz="3600" dirty="0" smtClean="0">
                <a:latin typeface="Times New Roman" panose="02020603050405020304" pitchFamily="18" charset="0"/>
                <a:cs typeface="Times New Roman" panose="02020603050405020304" pitchFamily="18" charset="0"/>
              </a:rPr>
              <a:t>Topics: (1) Why did want to speak proper English? (2) What have you learned about England’s culture? (3) What do you think will happen in Part II?</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419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My Fair Lady’s</a:t>
            </a:r>
            <a:br>
              <a:rPr lang="en-US" dirty="0" smtClean="0"/>
            </a:br>
            <a:r>
              <a:rPr lang="en-US" dirty="0" smtClean="0"/>
              <a:t>Principle Characters</a:t>
            </a:r>
            <a:endParaRPr lang="en-US" dirty="0"/>
          </a:p>
        </p:txBody>
      </p:sp>
      <p:sp>
        <p:nvSpPr>
          <p:cNvPr id="3" name="Content Placeholder 2"/>
          <p:cNvSpPr>
            <a:spLocks noGrp="1"/>
          </p:cNvSpPr>
          <p:nvPr>
            <p:ph idx="1"/>
          </p:nvPr>
        </p:nvSpPr>
        <p:spPr>
          <a:xfrm>
            <a:off x="160283" y="2219763"/>
            <a:ext cx="10515600" cy="4351338"/>
          </a:xfrm>
        </p:spPr>
        <p:txBody>
          <a:bodyPr>
            <a:normAutofit lnSpcReduction="10000"/>
          </a:bodyPr>
          <a:lstStyle/>
          <a:p>
            <a:r>
              <a:rPr lang="en-US" u="sng" dirty="0">
                <a:solidFill>
                  <a:schemeClr val="accent1">
                    <a:lumMod val="50000"/>
                  </a:schemeClr>
                </a:solidFill>
              </a:rPr>
              <a:t>Henry Higgins</a:t>
            </a:r>
            <a:r>
              <a:rPr lang="en-US" dirty="0"/>
              <a:t>, a professor of </a:t>
            </a:r>
            <a:r>
              <a:rPr lang="en-US" dirty="0">
                <a:hlinkClick r:id="rId2" tooltip="Phonetics"/>
              </a:rPr>
              <a:t>phonetics</a:t>
            </a:r>
            <a:r>
              <a:rPr lang="en-US" dirty="0"/>
              <a:t> </a:t>
            </a:r>
            <a:r>
              <a:rPr lang="en-US" dirty="0" smtClean="0"/>
              <a:t> </a:t>
            </a:r>
            <a:endParaRPr lang="en-US" dirty="0"/>
          </a:p>
          <a:p>
            <a:r>
              <a:rPr lang="en-US" dirty="0">
                <a:hlinkClick r:id="rId3" tooltip="Eliza Doolittle"/>
              </a:rPr>
              <a:t>Eliza Doolittle</a:t>
            </a:r>
            <a:r>
              <a:rPr lang="en-US" dirty="0"/>
              <a:t>, a young Cockney woman who </a:t>
            </a:r>
            <a:r>
              <a:rPr lang="en-US" dirty="0">
                <a:solidFill>
                  <a:schemeClr val="accent1">
                    <a:lumMod val="50000"/>
                  </a:schemeClr>
                </a:solidFill>
              </a:rPr>
              <a:t>sells flowers </a:t>
            </a:r>
            <a:r>
              <a:rPr lang="en-US" dirty="0" smtClean="0">
                <a:solidFill>
                  <a:schemeClr val="accent1">
                    <a:lumMod val="50000"/>
                  </a:schemeClr>
                </a:solidFill>
              </a:rPr>
              <a:t> </a:t>
            </a:r>
            <a:endParaRPr lang="en-US" dirty="0">
              <a:solidFill>
                <a:schemeClr val="accent1">
                  <a:lumMod val="50000"/>
                </a:schemeClr>
              </a:solidFill>
            </a:endParaRPr>
          </a:p>
          <a:p>
            <a:r>
              <a:rPr lang="en-US" dirty="0">
                <a:solidFill>
                  <a:schemeClr val="accent1">
                    <a:lumMod val="50000"/>
                  </a:schemeClr>
                </a:solidFill>
              </a:rPr>
              <a:t>Alfred P. Doolittle</a:t>
            </a:r>
            <a:r>
              <a:rPr lang="en-US" dirty="0"/>
              <a:t>, Eliza's father, a poor </a:t>
            </a:r>
            <a:r>
              <a:rPr lang="en-US" dirty="0" smtClean="0"/>
              <a:t>alcoholic </a:t>
            </a:r>
            <a:r>
              <a:rPr lang="en-US" u="sng" dirty="0" smtClean="0">
                <a:hlinkClick r:id="rId4" tooltip="Dustman"/>
              </a:rPr>
              <a:t>dustman</a:t>
            </a:r>
            <a:r>
              <a:rPr lang="en-US" u="sng" dirty="0" smtClean="0"/>
              <a:t> </a:t>
            </a:r>
            <a:r>
              <a:rPr lang="en-US" dirty="0" smtClean="0"/>
              <a:t> </a:t>
            </a:r>
            <a:endParaRPr lang="en-US" dirty="0"/>
          </a:p>
          <a:p>
            <a:r>
              <a:rPr lang="en-US" u="sng" dirty="0">
                <a:solidFill>
                  <a:schemeClr val="accent1">
                    <a:lumMod val="50000"/>
                  </a:schemeClr>
                </a:solidFill>
              </a:rPr>
              <a:t>Colonel Pickering</a:t>
            </a:r>
            <a:r>
              <a:rPr lang="en-US" dirty="0">
                <a:solidFill>
                  <a:schemeClr val="accent1">
                    <a:lumMod val="50000"/>
                  </a:schemeClr>
                </a:solidFill>
              </a:rPr>
              <a:t>, </a:t>
            </a:r>
            <a:r>
              <a:rPr lang="en-US" dirty="0" smtClean="0"/>
              <a:t>Professor</a:t>
            </a:r>
            <a:r>
              <a:rPr lang="en-US" dirty="0" smtClean="0">
                <a:solidFill>
                  <a:schemeClr val="accent1">
                    <a:lumMod val="50000"/>
                  </a:schemeClr>
                </a:solidFill>
              </a:rPr>
              <a:t> </a:t>
            </a:r>
            <a:r>
              <a:rPr lang="en-US" dirty="0" smtClean="0"/>
              <a:t>Higgins's </a:t>
            </a:r>
            <a:r>
              <a:rPr lang="en-US" dirty="0"/>
              <a:t>friend and fellow </a:t>
            </a:r>
            <a:r>
              <a:rPr lang="en-US" dirty="0" err="1">
                <a:solidFill>
                  <a:schemeClr val="accent1">
                    <a:lumMod val="50000"/>
                  </a:schemeClr>
                </a:solidFill>
              </a:rPr>
              <a:t>phoneticist</a:t>
            </a:r>
            <a:r>
              <a:rPr lang="en-US" dirty="0">
                <a:solidFill>
                  <a:schemeClr val="accent1">
                    <a:lumMod val="50000"/>
                  </a:schemeClr>
                </a:solidFill>
              </a:rPr>
              <a:t> </a:t>
            </a:r>
            <a:r>
              <a:rPr lang="en-US" dirty="0" smtClean="0"/>
              <a:t> </a:t>
            </a:r>
            <a:endParaRPr lang="en-US" dirty="0"/>
          </a:p>
          <a:p>
            <a:r>
              <a:rPr lang="en-US" dirty="0">
                <a:solidFill>
                  <a:schemeClr val="accent1">
                    <a:lumMod val="50000"/>
                  </a:schemeClr>
                </a:solidFill>
              </a:rPr>
              <a:t>Freddy </a:t>
            </a:r>
            <a:r>
              <a:rPr lang="en-US" dirty="0" err="1">
                <a:solidFill>
                  <a:schemeClr val="accent1">
                    <a:lumMod val="50000"/>
                  </a:schemeClr>
                </a:solidFill>
              </a:rPr>
              <a:t>Eynsford</a:t>
            </a:r>
            <a:r>
              <a:rPr lang="en-US" dirty="0">
                <a:solidFill>
                  <a:schemeClr val="accent1">
                    <a:lumMod val="50000"/>
                  </a:schemeClr>
                </a:solidFill>
              </a:rPr>
              <a:t>-Hill</a:t>
            </a:r>
            <a:r>
              <a:rPr lang="en-US" dirty="0"/>
              <a:t>, Eliza's </a:t>
            </a:r>
            <a:r>
              <a:rPr lang="en-US" dirty="0">
                <a:solidFill>
                  <a:schemeClr val="accent1">
                    <a:lumMod val="50000"/>
                  </a:schemeClr>
                </a:solidFill>
              </a:rPr>
              <a:t>suitor </a:t>
            </a:r>
            <a:r>
              <a:rPr lang="en-US" dirty="0" smtClean="0"/>
              <a:t> </a:t>
            </a:r>
            <a:endParaRPr lang="en-US" dirty="0"/>
          </a:p>
          <a:p>
            <a:r>
              <a:rPr lang="en-US" dirty="0">
                <a:solidFill>
                  <a:schemeClr val="accent1">
                    <a:lumMod val="50000"/>
                  </a:schemeClr>
                </a:solidFill>
              </a:rPr>
              <a:t>Mrs. Higgins</a:t>
            </a:r>
            <a:r>
              <a:rPr lang="en-US" dirty="0"/>
              <a:t>, </a:t>
            </a:r>
            <a:r>
              <a:rPr lang="en-US" dirty="0" smtClean="0"/>
              <a:t>Professor Higgins's </a:t>
            </a:r>
            <a:r>
              <a:rPr lang="en-US" dirty="0">
                <a:solidFill>
                  <a:schemeClr val="accent1">
                    <a:lumMod val="50000"/>
                  </a:schemeClr>
                </a:solidFill>
              </a:rPr>
              <a:t>socialite mother </a:t>
            </a:r>
            <a:r>
              <a:rPr lang="en-US" dirty="0" smtClean="0">
                <a:solidFill>
                  <a:schemeClr val="accent1">
                    <a:lumMod val="50000"/>
                  </a:schemeClr>
                </a:solidFill>
              </a:rPr>
              <a:t> </a:t>
            </a:r>
            <a:endParaRPr lang="en-US" dirty="0">
              <a:solidFill>
                <a:schemeClr val="accent1">
                  <a:lumMod val="50000"/>
                </a:schemeClr>
              </a:solidFill>
            </a:endParaRPr>
          </a:p>
          <a:p>
            <a:r>
              <a:rPr lang="en-US" dirty="0">
                <a:solidFill>
                  <a:schemeClr val="accent1">
                    <a:lumMod val="50000"/>
                  </a:schemeClr>
                </a:solidFill>
              </a:rPr>
              <a:t>Mrs. Pearce</a:t>
            </a:r>
            <a:r>
              <a:rPr lang="en-US" dirty="0"/>
              <a:t>, </a:t>
            </a:r>
            <a:r>
              <a:rPr lang="en-US" dirty="0" smtClean="0"/>
              <a:t>Professor Higgins's </a:t>
            </a:r>
            <a:r>
              <a:rPr lang="en-US" dirty="0">
                <a:solidFill>
                  <a:schemeClr val="accent1">
                    <a:lumMod val="50000"/>
                  </a:schemeClr>
                </a:solidFill>
              </a:rPr>
              <a:t>housekeeper </a:t>
            </a:r>
            <a:r>
              <a:rPr lang="en-US" dirty="0" smtClean="0"/>
              <a:t> </a:t>
            </a:r>
            <a:endParaRPr lang="en-US" dirty="0"/>
          </a:p>
          <a:p>
            <a:r>
              <a:rPr lang="en-US" dirty="0">
                <a:solidFill>
                  <a:schemeClr val="accent1">
                    <a:lumMod val="50000"/>
                  </a:schemeClr>
                </a:solidFill>
              </a:rPr>
              <a:t>Mrs. </a:t>
            </a:r>
            <a:r>
              <a:rPr lang="en-US" dirty="0" err="1">
                <a:solidFill>
                  <a:schemeClr val="accent1">
                    <a:lumMod val="50000"/>
                  </a:schemeClr>
                </a:solidFill>
              </a:rPr>
              <a:t>Eynsford</a:t>
            </a:r>
            <a:r>
              <a:rPr lang="en-US" dirty="0">
                <a:solidFill>
                  <a:schemeClr val="accent1">
                    <a:lumMod val="50000"/>
                  </a:schemeClr>
                </a:solidFill>
              </a:rPr>
              <a:t>-Hill</a:t>
            </a:r>
            <a:r>
              <a:rPr lang="en-US" dirty="0"/>
              <a:t>, Freddy's </a:t>
            </a:r>
            <a:r>
              <a:rPr lang="en-US" dirty="0">
                <a:solidFill>
                  <a:schemeClr val="accent1">
                    <a:lumMod val="50000"/>
                  </a:schemeClr>
                </a:solidFill>
              </a:rPr>
              <a:t>mother </a:t>
            </a:r>
            <a:r>
              <a:rPr lang="en-US" dirty="0" smtClean="0"/>
              <a:t> </a:t>
            </a:r>
            <a:endParaRPr lang="en-US" dirty="0"/>
          </a:p>
          <a:p>
            <a:r>
              <a:rPr lang="en-US" dirty="0" err="1">
                <a:solidFill>
                  <a:schemeClr val="accent1">
                    <a:lumMod val="50000"/>
                  </a:schemeClr>
                </a:solidFill>
              </a:rPr>
              <a:t>Zoltan</a:t>
            </a:r>
            <a:r>
              <a:rPr lang="en-US" dirty="0">
                <a:solidFill>
                  <a:schemeClr val="accent1">
                    <a:lumMod val="50000"/>
                  </a:schemeClr>
                </a:solidFill>
              </a:rPr>
              <a:t> </a:t>
            </a:r>
            <a:r>
              <a:rPr lang="en-US" dirty="0" err="1">
                <a:solidFill>
                  <a:schemeClr val="accent1">
                    <a:lumMod val="50000"/>
                  </a:schemeClr>
                </a:solidFill>
              </a:rPr>
              <a:t>Karpathy</a:t>
            </a:r>
            <a:r>
              <a:rPr lang="en-US" dirty="0"/>
              <a:t>, </a:t>
            </a:r>
            <a:r>
              <a:rPr lang="en-US" dirty="0" smtClean="0"/>
              <a:t>Professor Higgins's </a:t>
            </a:r>
            <a:r>
              <a:rPr lang="en-US" dirty="0">
                <a:solidFill>
                  <a:schemeClr val="accent1">
                    <a:lumMod val="50000"/>
                  </a:schemeClr>
                </a:solidFill>
              </a:rPr>
              <a:t>former student and ri</a:t>
            </a:r>
            <a:r>
              <a:rPr lang="en-US" dirty="0"/>
              <a:t>val </a:t>
            </a:r>
            <a:r>
              <a:rPr lang="en-US" dirty="0" smtClean="0"/>
              <a:t> </a:t>
            </a:r>
            <a:endParaRPr lang="en-US" dirty="0"/>
          </a:p>
          <a:p>
            <a:endParaRPr lang="en-US" dirty="0"/>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53903" y="1"/>
            <a:ext cx="2638096" cy="36493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548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496" y="554311"/>
            <a:ext cx="10515600" cy="1325563"/>
          </a:xfrm>
        </p:spPr>
        <p:txBody>
          <a:bodyPr>
            <a:noAutofit/>
          </a:bodyPr>
          <a:lstStyle/>
          <a:p>
            <a:pPr algn="ctr"/>
            <a:r>
              <a:rPr lang="en-US" sz="6000" b="1" dirty="0" smtClean="0"/>
              <a:t/>
            </a:r>
            <a:br>
              <a:rPr lang="en-US" sz="6000" b="1" dirty="0" smtClean="0"/>
            </a:br>
            <a:r>
              <a:rPr lang="en-US" sz="6000" b="1" dirty="0" err="1" smtClean="0"/>
              <a:t>Descriptionary</a:t>
            </a:r>
            <a:r>
              <a:rPr lang="en-US" sz="6000" b="1" dirty="0" smtClean="0"/>
              <a:t/>
            </a:r>
            <a:br>
              <a:rPr lang="en-US" sz="6000" b="1" dirty="0" smtClean="0"/>
            </a:br>
            <a:r>
              <a:rPr lang="en-US" sz="6000" b="1" dirty="0" smtClean="0"/>
              <a:t> </a:t>
            </a:r>
            <a:endParaRPr lang="en-US" sz="6000"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8</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8234" y="192197"/>
            <a:ext cx="9144000" cy="2387600"/>
          </a:xfrm>
        </p:spPr>
        <p:txBody>
          <a:bodyPr/>
          <a:lstStyle/>
          <a:p>
            <a:r>
              <a:rPr lang="en-US" b="1" dirty="0" smtClean="0"/>
              <a:t>Chinglish  </a:t>
            </a:r>
            <a:br>
              <a:rPr lang="en-US" b="1" dirty="0" smtClean="0"/>
            </a:br>
            <a:r>
              <a:rPr lang="en-US" b="1" dirty="0" smtClean="0"/>
              <a:t> Translations</a:t>
            </a:r>
            <a:endParaRPr lang="en-US" b="1" dirty="0"/>
          </a:p>
        </p:txBody>
      </p:sp>
      <p:sp>
        <p:nvSpPr>
          <p:cNvPr id="3" name="Subtitle 2"/>
          <p:cNvSpPr>
            <a:spLocks noGrp="1"/>
          </p:cNvSpPr>
          <p:nvPr>
            <p:ph type="subTitle" idx="1"/>
          </p:nvPr>
        </p:nvSpPr>
        <p:spPr>
          <a:xfrm>
            <a:off x="299545" y="3034480"/>
            <a:ext cx="11398469" cy="1655762"/>
          </a:xfrm>
        </p:spPr>
        <p:txBody>
          <a:bodyPr>
            <a:noAutofit/>
          </a:bodyPr>
          <a:lstStyle/>
          <a:p>
            <a:pPr marL="342900" indent="-342900" algn="l">
              <a:buFont typeface="Arial" panose="020B0604020202020204" pitchFamily="34" charset="0"/>
              <a:buChar char="•"/>
            </a:pPr>
            <a:r>
              <a:rPr lang="en-US" sz="4800" dirty="0" smtClean="0"/>
              <a:t>Form in assigned groups.</a:t>
            </a:r>
          </a:p>
          <a:p>
            <a:pPr marL="342900" indent="-342900" algn="l">
              <a:buFont typeface="Arial" panose="020B0604020202020204" pitchFamily="34" charset="0"/>
              <a:buChar char="•"/>
            </a:pPr>
            <a:r>
              <a:rPr lang="en-US" sz="4800" dirty="0" smtClean="0"/>
              <a:t>Rewrite translation into </a:t>
            </a:r>
            <a:r>
              <a:rPr lang="en-US" sz="4800" dirty="0"/>
              <a:t>S</a:t>
            </a:r>
            <a:r>
              <a:rPr lang="en-US" sz="4800" dirty="0" smtClean="0"/>
              <a:t>tandard English.</a:t>
            </a:r>
          </a:p>
          <a:p>
            <a:pPr marL="342900" indent="-342900" algn="l">
              <a:buFont typeface="Arial" panose="020B0604020202020204" pitchFamily="34" charset="0"/>
              <a:buChar char="•"/>
            </a:pPr>
            <a:r>
              <a:rPr lang="en-US" sz="4800" dirty="0" smtClean="0"/>
              <a:t>Be prepared to share your translation.</a:t>
            </a:r>
            <a:endParaRPr lang="en-US" sz="4800" dirty="0"/>
          </a:p>
        </p:txBody>
      </p:sp>
    </p:spTree>
    <p:extLst>
      <p:ext uri="{BB962C8B-B14F-4D97-AF65-F5344CB8AC3E}">
        <p14:creationId xmlns:p14="http://schemas.microsoft.com/office/powerpoint/2010/main" val="13791500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6522</TotalTime>
  <Words>1671</Words>
  <Application>Microsoft Office PowerPoint</Application>
  <PresentationFormat>Custom</PresentationFormat>
  <Paragraphs>195</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 Next English Corner Thursday, September 18, 2014  7 PM  </vt:lpstr>
      <vt:lpstr> </vt:lpstr>
      <vt:lpstr>Proper English</vt:lpstr>
      <vt:lpstr>Your Discussion Topics</vt:lpstr>
      <vt:lpstr>My Fair Lady’s Principle Characters</vt:lpstr>
      <vt:lpstr>PowerPoint Presentation</vt:lpstr>
      <vt:lpstr> Descriptionary  </vt:lpstr>
      <vt:lpstr>Chinglish    Translations</vt:lpstr>
      <vt:lpstr> Questions</vt:lpstr>
      <vt:lpstr>What are some of the topics you would like to discuss in class and/or English Corners?</vt:lpstr>
      <vt:lpstr>Vocabulary Builders</vt:lpstr>
      <vt:lpstr>Talking Cards</vt:lpstr>
      <vt:lpstr>Five Phases of Dating</vt:lpstr>
      <vt:lpstr> Five Phases of Dating</vt:lpstr>
      <vt:lpstr>PowerPoint Presentation</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Instructions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murdjohn</cp:lastModifiedBy>
  <cp:revision>511</cp:revision>
  <cp:lastPrinted>2013-09-23T08:57:36Z</cp:lastPrinted>
  <dcterms:created xsi:type="dcterms:W3CDTF">2013-09-17T00:49:18Z</dcterms:created>
  <dcterms:modified xsi:type="dcterms:W3CDTF">2014-06-12T08:13:51Z</dcterms:modified>
</cp:coreProperties>
</file>