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557" r:id="rId2"/>
    <p:sldId id="267" r:id="rId3"/>
    <p:sldId id="343" r:id="rId4"/>
    <p:sldId id="699" r:id="rId5"/>
    <p:sldId id="700" r:id="rId6"/>
    <p:sldId id="433" r:id="rId7"/>
    <p:sldId id="407" r:id="rId8"/>
    <p:sldId id="600" r:id="rId9"/>
    <p:sldId id="698" r:id="rId10"/>
    <p:sldId id="598" r:id="rId11"/>
    <p:sldId id="454" r:id="rId12"/>
    <p:sldId id="264" r:id="rId13"/>
    <p:sldId id="453" r:id="rId14"/>
    <p:sldId id="481" r:id="rId15"/>
    <p:sldId id="482" r:id="rId16"/>
    <p:sldId id="597" r:id="rId17"/>
    <p:sldId id="619" r:id="rId18"/>
    <p:sldId id="620" r:id="rId19"/>
    <p:sldId id="621" r:id="rId20"/>
    <p:sldId id="622" r:id="rId21"/>
    <p:sldId id="646" r:id="rId22"/>
    <p:sldId id="647" r:id="rId23"/>
    <p:sldId id="648" r:id="rId24"/>
    <p:sldId id="649" r:id="rId25"/>
    <p:sldId id="650" r:id="rId26"/>
    <p:sldId id="651" r:id="rId27"/>
    <p:sldId id="652" r:id="rId28"/>
    <p:sldId id="653" r:id="rId29"/>
    <p:sldId id="657" r:id="rId30"/>
    <p:sldId id="658" r:id="rId3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6/12/2014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6/12/2014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6/12/2014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6/12/2014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6/12/2014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Eliza_Doolittle" TargetMode="External"/><Relationship Id="rId2" Type="http://schemas.openxmlformats.org/officeDocument/2006/relationships/hyperlink" Target="http://en.wikipedia.org/wiki/Phonetics"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en.wikipedia.org/wiki/Dustma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11</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September 18,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t>Proper English</a:t>
            </a:r>
            <a:endParaRPr lang="en-US" sz="6600" dirty="0"/>
          </a:p>
        </p:txBody>
      </p:sp>
      <p:sp>
        <p:nvSpPr>
          <p:cNvPr id="3" name="Content Placeholder 2"/>
          <p:cNvSpPr>
            <a:spLocks noGrp="1"/>
          </p:cNvSpPr>
          <p:nvPr>
            <p:ph idx="1"/>
          </p:nvPr>
        </p:nvSpPr>
        <p:spPr>
          <a:xfrm>
            <a:off x="790904" y="2298591"/>
            <a:ext cx="10515600" cy="4351338"/>
          </a:xfrm>
        </p:spPr>
        <p:txBody>
          <a:bodyPr/>
          <a:lstStyle/>
          <a:p>
            <a:r>
              <a:rPr lang="en-US" sz="4800" dirty="0" smtClean="0"/>
              <a:t>Can a flower girl be a lady?</a:t>
            </a:r>
          </a:p>
          <a:p>
            <a:r>
              <a:rPr lang="en-US" sz="4800" dirty="0" smtClean="0"/>
              <a:t>Yes, but she’ll have to study</a:t>
            </a:r>
          </a:p>
          <a:p>
            <a:r>
              <a:rPr lang="en-US" sz="4800" dirty="0" smtClean="0"/>
              <a:t>Her pronunciation</a:t>
            </a:r>
          </a:p>
          <a:p>
            <a:r>
              <a:rPr lang="en-US" sz="4800" dirty="0" smtClean="0"/>
              <a:t>In every situation</a:t>
            </a:r>
          </a:p>
          <a:p>
            <a:r>
              <a:rPr lang="en-US" sz="4800" dirty="0" smtClean="0"/>
              <a:t>Without becoming too wordy.</a:t>
            </a:r>
          </a:p>
          <a:p>
            <a:endParaRPr lang="en-US" dirty="0" smtClean="0"/>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9951" y="851338"/>
            <a:ext cx="3292049" cy="6009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882"/>
            <a:ext cx="1529255" cy="233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296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My Fair Lady’s</a:t>
            </a:r>
            <a:br>
              <a:rPr lang="en-US" dirty="0" smtClean="0"/>
            </a:br>
            <a:r>
              <a:rPr lang="en-US" dirty="0" smtClean="0"/>
              <a:t>Principle Characters</a:t>
            </a:r>
            <a:endParaRPr lang="en-US" dirty="0"/>
          </a:p>
        </p:txBody>
      </p:sp>
      <p:sp>
        <p:nvSpPr>
          <p:cNvPr id="3" name="Content Placeholder 2"/>
          <p:cNvSpPr>
            <a:spLocks noGrp="1"/>
          </p:cNvSpPr>
          <p:nvPr>
            <p:ph idx="1"/>
          </p:nvPr>
        </p:nvSpPr>
        <p:spPr>
          <a:xfrm>
            <a:off x="160283" y="2219763"/>
            <a:ext cx="10515600" cy="4351338"/>
          </a:xfrm>
        </p:spPr>
        <p:txBody>
          <a:bodyPr>
            <a:normAutofit lnSpcReduction="10000"/>
          </a:bodyPr>
          <a:lstStyle/>
          <a:p>
            <a:r>
              <a:rPr lang="en-US" u="sng" dirty="0">
                <a:solidFill>
                  <a:schemeClr val="accent1">
                    <a:lumMod val="50000"/>
                  </a:schemeClr>
                </a:solidFill>
              </a:rPr>
              <a:t>Henry Higgins</a:t>
            </a:r>
            <a:r>
              <a:rPr lang="en-US" dirty="0"/>
              <a:t>, a professor of </a:t>
            </a:r>
            <a:r>
              <a:rPr lang="en-US" dirty="0">
                <a:hlinkClick r:id="rId2" tooltip="Phonetics"/>
              </a:rPr>
              <a:t>phonetics</a:t>
            </a:r>
            <a:r>
              <a:rPr lang="en-US" dirty="0"/>
              <a:t> </a:t>
            </a:r>
            <a:r>
              <a:rPr lang="en-US" dirty="0" smtClean="0"/>
              <a:t> </a:t>
            </a:r>
            <a:endParaRPr lang="en-US" dirty="0"/>
          </a:p>
          <a:p>
            <a:r>
              <a:rPr lang="en-US" dirty="0">
                <a:hlinkClick r:id="rId3" tooltip="Eliza Doolittle"/>
              </a:rPr>
              <a:t>Eliza Doolittle</a:t>
            </a:r>
            <a:r>
              <a:rPr lang="en-US" dirty="0"/>
              <a:t>, a young Cockney woman who </a:t>
            </a:r>
            <a:r>
              <a:rPr lang="en-US" dirty="0">
                <a:solidFill>
                  <a:schemeClr val="accent1">
                    <a:lumMod val="50000"/>
                  </a:schemeClr>
                </a:solidFill>
              </a:rPr>
              <a:t>sells flowers </a:t>
            </a:r>
            <a:r>
              <a:rPr lang="en-US" dirty="0" smtClean="0">
                <a:solidFill>
                  <a:schemeClr val="accent1">
                    <a:lumMod val="50000"/>
                  </a:schemeClr>
                </a:solidFill>
              </a:rPr>
              <a:t> </a:t>
            </a:r>
            <a:endParaRPr lang="en-US" dirty="0">
              <a:solidFill>
                <a:schemeClr val="accent1">
                  <a:lumMod val="50000"/>
                </a:schemeClr>
              </a:solidFill>
            </a:endParaRPr>
          </a:p>
          <a:p>
            <a:r>
              <a:rPr lang="en-US" dirty="0">
                <a:solidFill>
                  <a:schemeClr val="accent1">
                    <a:lumMod val="50000"/>
                  </a:schemeClr>
                </a:solidFill>
              </a:rPr>
              <a:t>Alfred P. Doolittle</a:t>
            </a:r>
            <a:r>
              <a:rPr lang="en-US" dirty="0"/>
              <a:t>, Eliza's father, a poor </a:t>
            </a:r>
            <a:r>
              <a:rPr lang="en-US" dirty="0" smtClean="0"/>
              <a:t>alcoholic </a:t>
            </a:r>
            <a:r>
              <a:rPr lang="en-US" u="sng" dirty="0" smtClean="0">
                <a:hlinkClick r:id="rId4" tooltip="Dustman"/>
              </a:rPr>
              <a:t>dustman</a:t>
            </a:r>
            <a:r>
              <a:rPr lang="en-US" u="sng" dirty="0" smtClean="0"/>
              <a:t> </a:t>
            </a:r>
            <a:r>
              <a:rPr lang="en-US" dirty="0" smtClean="0"/>
              <a:t> </a:t>
            </a:r>
            <a:endParaRPr lang="en-US" dirty="0"/>
          </a:p>
          <a:p>
            <a:r>
              <a:rPr lang="en-US" u="sng" dirty="0">
                <a:solidFill>
                  <a:schemeClr val="accent1">
                    <a:lumMod val="50000"/>
                  </a:schemeClr>
                </a:solidFill>
              </a:rPr>
              <a:t>Colonel Pickering</a:t>
            </a:r>
            <a:r>
              <a:rPr lang="en-US" dirty="0">
                <a:solidFill>
                  <a:schemeClr val="accent1">
                    <a:lumMod val="50000"/>
                  </a:schemeClr>
                </a:solidFill>
              </a:rPr>
              <a:t>, </a:t>
            </a:r>
            <a:r>
              <a:rPr lang="en-US" dirty="0" smtClean="0"/>
              <a:t>Professor</a:t>
            </a:r>
            <a:r>
              <a:rPr lang="en-US" dirty="0" smtClean="0">
                <a:solidFill>
                  <a:schemeClr val="accent1">
                    <a:lumMod val="50000"/>
                  </a:schemeClr>
                </a:solidFill>
              </a:rPr>
              <a:t> </a:t>
            </a:r>
            <a:r>
              <a:rPr lang="en-US" dirty="0" smtClean="0"/>
              <a:t>Higgins's </a:t>
            </a:r>
            <a:r>
              <a:rPr lang="en-US" dirty="0"/>
              <a:t>friend and fellow </a:t>
            </a:r>
            <a:r>
              <a:rPr lang="en-US" dirty="0" err="1">
                <a:solidFill>
                  <a:schemeClr val="accent1">
                    <a:lumMod val="50000"/>
                  </a:schemeClr>
                </a:solidFill>
              </a:rPr>
              <a:t>phoneticist</a:t>
            </a:r>
            <a:r>
              <a:rPr lang="en-US" dirty="0">
                <a:solidFill>
                  <a:schemeClr val="accent1">
                    <a:lumMod val="50000"/>
                  </a:schemeClr>
                </a:solidFill>
              </a:rPr>
              <a:t> </a:t>
            </a:r>
            <a:r>
              <a:rPr lang="en-US" dirty="0" smtClean="0"/>
              <a:t> </a:t>
            </a:r>
            <a:endParaRPr lang="en-US" dirty="0"/>
          </a:p>
          <a:p>
            <a:r>
              <a:rPr lang="en-US" dirty="0">
                <a:solidFill>
                  <a:schemeClr val="accent1">
                    <a:lumMod val="50000"/>
                  </a:schemeClr>
                </a:solidFill>
              </a:rPr>
              <a:t>Freddy </a:t>
            </a:r>
            <a:r>
              <a:rPr lang="en-US" dirty="0" err="1">
                <a:solidFill>
                  <a:schemeClr val="accent1">
                    <a:lumMod val="50000"/>
                  </a:schemeClr>
                </a:solidFill>
              </a:rPr>
              <a:t>Eynsford</a:t>
            </a:r>
            <a:r>
              <a:rPr lang="en-US" dirty="0">
                <a:solidFill>
                  <a:schemeClr val="accent1">
                    <a:lumMod val="50000"/>
                  </a:schemeClr>
                </a:solidFill>
              </a:rPr>
              <a:t>-Hill</a:t>
            </a:r>
            <a:r>
              <a:rPr lang="en-US" dirty="0"/>
              <a:t>, Eliza's </a:t>
            </a:r>
            <a:r>
              <a:rPr lang="en-US" dirty="0">
                <a:solidFill>
                  <a:schemeClr val="accent1">
                    <a:lumMod val="50000"/>
                  </a:schemeClr>
                </a:solidFill>
              </a:rPr>
              <a:t>suitor </a:t>
            </a:r>
            <a:r>
              <a:rPr lang="en-US" dirty="0" smtClean="0"/>
              <a:t> </a:t>
            </a:r>
            <a:endParaRPr lang="en-US" dirty="0"/>
          </a:p>
          <a:p>
            <a:r>
              <a:rPr lang="en-US" dirty="0">
                <a:solidFill>
                  <a:schemeClr val="accent1">
                    <a:lumMod val="50000"/>
                  </a:schemeClr>
                </a:solidFill>
              </a:rPr>
              <a:t>Mrs. Higgins</a:t>
            </a:r>
            <a:r>
              <a:rPr lang="en-US" dirty="0"/>
              <a:t>, </a:t>
            </a:r>
            <a:r>
              <a:rPr lang="en-US" dirty="0" smtClean="0"/>
              <a:t>Professor Higgins's </a:t>
            </a:r>
            <a:r>
              <a:rPr lang="en-US" dirty="0">
                <a:solidFill>
                  <a:schemeClr val="accent1">
                    <a:lumMod val="50000"/>
                  </a:schemeClr>
                </a:solidFill>
              </a:rPr>
              <a:t>socialite mother </a:t>
            </a:r>
            <a:r>
              <a:rPr lang="en-US" dirty="0" smtClean="0">
                <a:solidFill>
                  <a:schemeClr val="accent1">
                    <a:lumMod val="50000"/>
                  </a:schemeClr>
                </a:solidFill>
              </a:rPr>
              <a:t> </a:t>
            </a:r>
            <a:endParaRPr lang="en-US" dirty="0">
              <a:solidFill>
                <a:schemeClr val="accent1">
                  <a:lumMod val="50000"/>
                </a:schemeClr>
              </a:solidFill>
            </a:endParaRPr>
          </a:p>
          <a:p>
            <a:r>
              <a:rPr lang="en-US" dirty="0">
                <a:solidFill>
                  <a:schemeClr val="accent1">
                    <a:lumMod val="50000"/>
                  </a:schemeClr>
                </a:solidFill>
              </a:rPr>
              <a:t>Mrs. Pearce</a:t>
            </a:r>
            <a:r>
              <a:rPr lang="en-US" dirty="0"/>
              <a:t>, </a:t>
            </a:r>
            <a:r>
              <a:rPr lang="en-US" dirty="0" smtClean="0"/>
              <a:t>Professor Higgins's </a:t>
            </a:r>
            <a:r>
              <a:rPr lang="en-US" dirty="0">
                <a:solidFill>
                  <a:schemeClr val="accent1">
                    <a:lumMod val="50000"/>
                  </a:schemeClr>
                </a:solidFill>
              </a:rPr>
              <a:t>housekeeper </a:t>
            </a:r>
            <a:r>
              <a:rPr lang="en-US" dirty="0" smtClean="0"/>
              <a:t> </a:t>
            </a:r>
            <a:endParaRPr lang="en-US" dirty="0"/>
          </a:p>
          <a:p>
            <a:r>
              <a:rPr lang="en-US" dirty="0">
                <a:solidFill>
                  <a:schemeClr val="accent1">
                    <a:lumMod val="50000"/>
                  </a:schemeClr>
                </a:solidFill>
              </a:rPr>
              <a:t>Mrs. </a:t>
            </a:r>
            <a:r>
              <a:rPr lang="en-US" dirty="0" err="1">
                <a:solidFill>
                  <a:schemeClr val="accent1">
                    <a:lumMod val="50000"/>
                  </a:schemeClr>
                </a:solidFill>
              </a:rPr>
              <a:t>Eynsford</a:t>
            </a:r>
            <a:r>
              <a:rPr lang="en-US" dirty="0">
                <a:solidFill>
                  <a:schemeClr val="accent1">
                    <a:lumMod val="50000"/>
                  </a:schemeClr>
                </a:solidFill>
              </a:rPr>
              <a:t>-Hill</a:t>
            </a:r>
            <a:r>
              <a:rPr lang="en-US" dirty="0"/>
              <a:t>, Freddy's </a:t>
            </a:r>
            <a:r>
              <a:rPr lang="en-US" dirty="0">
                <a:solidFill>
                  <a:schemeClr val="accent1">
                    <a:lumMod val="50000"/>
                  </a:schemeClr>
                </a:solidFill>
              </a:rPr>
              <a:t>mother </a:t>
            </a:r>
            <a:r>
              <a:rPr lang="en-US" dirty="0" smtClean="0"/>
              <a:t> </a:t>
            </a:r>
            <a:endParaRPr lang="en-US" dirty="0"/>
          </a:p>
          <a:p>
            <a:r>
              <a:rPr lang="en-US" dirty="0" err="1">
                <a:solidFill>
                  <a:schemeClr val="accent1">
                    <a:lumMod val="50000"/>
                  </a:schemeClr>
                </a:solidFill>
              </a:rPr>
              <a:t>Zoltan</a:t>
            </a:r>
            <a:r>
              <a:rPr lang="en-US" dirty="0">
                <a:solidFill>
                  <a:schemeClr val="accent1">
                    <a:lumMod val="50000"/>
                  </a:schemeClr>
                </a:solidFill>
              </a:rPr>
              <a:t> </a:t>
            </a:r>
            <a:r>
              <a:rPr lang="en-US" dirty="0" err="1">
                <a:solidFill>
                  <a:schemeClr val="accent1">
                    <a:lumMod val="50000"/>
                  </a:schemeClr>
                </a:solidFill>
              </a:rPr>
              <a:t>Karpathy</a:t>
            </a:r>
            <a:r>
              <a:rPr lang="en-US" dirty="0"/>
              <a:t>, </a:t>
            </a:r>
            <a:r>
              <a:rPr lang="en-US" dirty="0" smtClean="0"/>
              <a:t>Professor Higgins's </a:t>
            </a:r>
            <a:r>
              <a:rPr lang="en-US" dirty="0">
                <a:solidFill>
                  <a:schemeClr val="accent1">
                    <a:lumMod val="50000"/>
                  </a:schemeClr>
                </a:solidFill>
              </a:rPr>
              <a:t>former student and ri</a:t>
            </a:r>
            <a:r>
              <a:rPr lang="en-US" dirty="0"/>
              <a:t>val </a:t>
            </a:r>
            <a:r>
              <a:rPr lang="en-US" dirty="0" smtClean="0"/>
              <a:t> </a:t>
            </a:r>
            <a:endParaRPr lang="en-US" dirty="0"/>
          </a:p>
          <a:p>
            <a:endParaRPr lang="en-US"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3903" y="1"/>
            <a:ext cx="2638096" cy="3649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548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8731" y="1825625"/>
            <a:ext cx="11524593" cy="4351338"/>
          </a:xfrm>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in assigned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r>
              <a:rPr lang="en-US" sz="3600" dirty="0" smtClean="0">
                <a:latin typeface="Times New Roman" panose="02020603050405020304" pitchFamily="18" charset="0"/>
                <a:cs typeface="Times New Roman" panose="02020603050405020304" pitchFamily="18" charset="0"/>
              </a:rPr>
              <a:t>Topics: (1) Why did want to speak proper English? (2) What have you learned about England’s culture? (3) What do you think will happen in Part II?</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6517</TotalTime>
  <Words>1668</Words>
  <Application>Microsoft Office PowerPoint</Application>
  <PresentationFormat>Custom</PresentationFormat>
  <Paragraphs>192</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 Next English Corner Thursday, September 18, 2014  7 PM  </vt:lpstr>
      <vt:lpstr> </vt:lpstr>
      <vt:lpstr>Proper English</vt:lpstr>
      <vt:lpstr>My Fair Lady’s Principle Characters</vt:lpstr>
      <vt:lpstr>Your Discussion Topics</vt:lpstr>
      <vt:lpstr>PowerPoint Presentation</vt:lpstr>
      <vt:lpstr> Descriptionary  </vt:lpstr>
      <vt:lpstr>Chinglish    Translations</vt:lpstr>
      <vt:lpstr> Questions</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509</cp:revision>
  <cp:lastPrinted>2013-09-23T08:57:36Z</cp:lastPrinted>
  <dcterms:created xsi:type="dcterms:W3CDTF">2013-09-17T00:49:18Z</dcterms:created>
  <dcterms:modified xsi:type="dcterms:W3CDTF">2014-06-12T08:09:37Z</dcterms:modified>
</cp:coreProperties>
</file>