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557" r:id="rId2"/>
    <p:sldId id="661" r:id="rId3"/>
    <p:sldId id="579" r:id="rId4"/>
    <p:sldId id="690" r:id="rId5"/>
    <p:sldId id="269" r:id="rId6"/>
    <p:sldId id="258" r:id="rId7"/>
    <p:sldId id="267" r:id="rId8"/>
    <p:sldId id="502" r:id="rId9"/>
    <p:sldId id="689" r:id="rId10"/>
    <p:sldId id="688" r:id="rId11"/>
    <p:sldId id="687" r:id="rId12"/>
    <p:sldId id="433" r:id="rId13"/>
    <p:sldId id="343" r:id="rId14"/>
    <p:sldId id="680" r:id="rId15"/>
    <p:sldId id="691" r:id="rId16"/>
    <p:sldId id="407" r:id="rId17"/>
    <p:sldId id="598" r:id="rId18"/>
    <p:sldId id="600" r:id="rId19"/>
    <p:sldId id="609" r:id="rId20"/>
    <p:sldId id="610" r:id="rId21"/>
    <p:sldId id="611" r:id="rId22"/>
    <p:sldId id="612" r:id="rId23"/>
    <p:sldId id="613" r:id="rId24"/>
    <p:sldId id="614" r:id="rId25"/>
    <p:sldId id="616" r:id="rId26"/>
    <p:sldId id="637" r:id="rId27"/>
    <p:sldId id="638" r:id="rId28"/>
    <p:sldId id="639" r:id="rId29"/>
    <p:sldId id="640" r:id="rId30"/>
    <p:sldId id="685" r:id="rId31"/>
    <p:sldId id="641" r:id="rId32"/>
    <p:sldId id="642" r:id="rId33"/>
    <p:sldId id="643" r:id="rId34"/>
    <p:sldId id="644" r:id="rId35"/>
    <p:sldId id="615" r:id="rId36"/>
    <p:sldId id="682" r:id="rId37"/>
    <p:sldId id="454" r:id="rId38"/>
    <p:sldId id="264" r:id="rId39"/>
    <p:sldId id="453" r:id="rId40"/>
    <p:sldId id="481" r:id="rId41"/>
    <p:sldId id="482" r:id="rId42"/>
    <p:sldId id="597" r:id="rId43"/>
    <p:sldId id="619" r:id="rId44"/>
    <p:sldId id="620" r:id="rId45"/>
    <p:sldId id="621" r:id="rId46"/>
    <p:sldId id="622" r:id="rId47"/>
    <p:sldId id="646" r:id="rId48"/>
    <p:sldId id="647" r:id="rId49"/>
    <p:sldId id="648" r:id="rId50"/>
    <p:sldId id="649" r:id="rId51"/>
    <p:sldId id="650" r:id="rId52"/>
    <p:sldId id="651" r:id="rId53"/>
    <p:sldId id="652" r:id="rId54"/>
    <p:sldId id="653" r:id="rId55"/>
    <p:sldId id="657" r:id="rId56"/>
    <p:sldId id="658" r:id="rId5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23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5/21/2014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5/21/2014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Battle_of_Fort_McHenry" TargetMode="External"/><Relationship Id="rId3" Type="http://schemas.openxmlformats.org/officeDocument/2006/relationships/hyperlink" Target="http://en.wikipedia.org/wiki/United_States" TargetMode="External"/><Relationship Id="rId7" Type="http://schemas.openxmlformats.org/officeDocument/2006/relationships/hyperlink" Target="http://en.wikipedia.org/wiki/Chesapeake_Bay" TargetMode="External"/><Relationship Id="rId2" Type="http://schemas.openxmlformats.org/officeDocument/2006/relationships/hyperlink" Target="http://en.wikipedia.org/wiki/National_anthem" TargetMode="External"/><Relationship Id="rId1" Type="http://schemas.openxmlformats.org/officeDocument/2006/relationships/slideLayout" Target="../slideLayouts/slideLayout4.xml"/><Relationship Id="rId6" Type="http://schemas.openxmlformats.org/officeDocument/2006/relationships/hyperlink" Target="http://en.wikipedia.org/wiki/Royal_Navy" TargetMode="External"/><Relationship Id="rId5" Type="http://schemas.openxmlformats.org/officeDocument/2006/relationships/hyperlink" Target="http://en.wikipedia.org/wiki/Fort_McHenry" TargetMode="External"/><Relationship Id="rId10" Type="http://schemas.openxmlformats.org/officeDocument/2006/relationships/image" Target="../media/image6.png"/><Relationship Id="rId4" Type="http://schemas.openxmlformats.org/officeDocument/2006/relationships/hyperlink" Target="http://en.wikipedia.org/wiki/Francis_Scott_Key" TargetMode="External"/><Relationship Id="rId9" Type="http://schemas.openxmlformats.org/officeDocument/2006/relationships/hyperlink" Target="http://en.wikipedia.org/wiki/War_of_18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3966" y="0"/>
            <a:ext cx="10515600" cy="1325563"/>
          </a:xfrm>
        </p:spPr>
        <p:txBody>
          <a:bodyPr/>
          <a:lstStyle/>
          <a:p>
            <a:pPr algn="ctr"/>
            <a:r>
              <a:rPr lang="en-US" dirty="0" smtClean="0"/>
              <a:t>Star Spangled Banner</a:t>
            </a:r>
            <a:br>
              <a:rPr lang="en-US" dirty="0" smtClean="0"/>
            </a:br>
            <a:r>
              <a:rPr lang="en-US" dirty="0" smtClean="0"/>
              <a:t>America’s National Anthem </a:t>
            </a:r>
            <a:endParaRPr lang="en-US" dirty="0"/>
          </a:p>
        </p:txBody>
      </p:sp>
      <p:sp>
        <p:nvSpPr>
          <p:cNvPr id="3" name="Content Placeholder 2"/>
          <p:cNvSpPr>
            <a:spLocks noGrp="1"/>
          </p:cNvSpPr>
          <p:nvPr>
            <p:ph idx="1"/>
          </p:nvPr>
        </p:nvSpPr>
        <p:spPr>
          <a:xfrm>
            <a:off x="220717" y="2093638"/>
            <a:ext cx="11792607" cy="4351338"/>
          </a:xfrm>
        </p:spPr>
        <p:txBody>
          <a:bodyPr>
            <a:noAutofit/>
          </a:bodyPr>
          <a:lstStyle/>
          <a:p>
            <a:pPr marL="0" indent="0">
              <a:buNone/>
            </a:pPr>
            <a:r>
              <a:rPr lang="en-US" sz="3600" dirty="0"/>
              <a:t>Oh, say, can you see, by the dawn's early light,</a:t>
            </a:r>
            <a:br>
              <a:rPr lang="en-US" sz="3600" dirty="0"/>
            </a:br>
            <a:r>
              <a:rPr lang="en-US" sz="3600" dirty="0"/>
              <a:t>What so proudly we </a:t>
            </a:r>
            <a:r>
              <a:rPr lang="en-US" sz="3600" dirty="0" err="1"/>
              <a:t>hail'd</a:t>
            </a:r>
            <a:r>
              <a:rPr lang="en-US" sz="3600" dirty="0"/>
              <a:t> at the twilight's last gleaming?</a:t>
            </a:r>
            <a:br>
              <a:rPr lang="en-US" sz="3600" dirty="0"/>
            </a:br>
            <a:r>
              <a:rPr lang="en-US" sz="3600" dirty="0"/>
              <a:t>Whose broad stripes and bright stars, thro' the perilous fight,</a:t>
            </a:r>
            <a:br>
              <a:rPr lang="en-US" sz="3600" dirty="0"/>
            </a:br>
            <a:r>
              <a:rPr lang="en-US" sz="3600" dirty="0"/>
              <a:t>O'er the ramparts we </a:t>
            </a:r>
            <a:r>
              <a:rPr lang="en-US" sz="3600" dirty="0" err="1"/>
              <a:t>watch'd</a:t>
            </a:r>
            <a:r>
              <a:rPr lang="en-US" sz="3600" dirty="0"/>
              <a:t>, were so gallantly streaming?</a:t>
            </a:r>
            <a:br>
              <a:rPr lang="en-US" sz="3600" dirty="0"/>
            </a:br>
            <a:r>
              <a:rPr lang="en-US" sz="3600" dirty="0"/>
              <a:t>And the rockets' red glare, the bombs bursting in air,</a:t>
            </a:r>
            <a:br>
              <a:rPr lang="en-US" sz="3600" dirty="0"/>
            </a:br>
            <a:r>
              <a:rPr lang="en-US" sz="3600" dirty="0"/>
              <a:t>Gave proof thro' the night that our flag was still there.</a:t>
            </a:r>
            <a:br>
              <a:rPr lang="en-US" sz="3600" dirty="0"/>
            </a:br>
            <a:r>
              <a:rPr lang="en-US" sz="3600" dirty="0"/>
              <a:t>O say, does that star-spangled banner yet wave</a:t>
            </a:r>
            <a:br>
              <a:rPr lang="en-US" sz="3600" dirty="0"/>
            </a:br>
            <a:r>
              <a:rPr lang="en-US" sz="3600" dirty="0"/>
              <a:t>O'er the land of the free and the home of the brave?</a:t>
            </a:r>
          </a:p>
          <a:p>
            <a:pPr marL="0" indent="0">
              <a:buNone/>
            </a:pPr>
            <a:endParaRPr lang="en-US" sz="3600"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5435" y="0"/>
            <a:ext cx="2606565" cy="1954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06565" cy="1954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1445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69731" y="0"/>
            <a:ext cx="10515600" cy="1325563"/>
          </a:xfrm>
        </p:spPr>
        <p:txBody>
          <a:bodyPr/>
          <a:lstStyle/>
          <a:p>
            <a:pPr algn="ctr"/>
            <a:r>
              <a:rPr lang="en-US" dirty="0" smtClean="0"/>
              <a:t>Star Spangled Banner</a:t>
            </a:r>
            <a:br>
              <a:rPr lang="en-US" dirty="0" smtClean="0"/>
            </a:br>
            <a:r>
              <a:rPr lang="en-US" dirty="0" smtClean="0"/>
              <a:t>America’s National Anthem </a:t>
            </a:r>
            <a:endParaRPr lang="en-US" dirty="0"/>
          </a:p>
        </p:txBody>
      </p:sp>
      <p:sp>
        <p:nvSpPr>
          <p:cNvPr id="3" name="Content Placeholder 2"/>
          <p:cNvSpPr>
            <a:spLocks noGrp="1"/>
          </p:cNvSpPr>
          <p:nvPr>
            <p:ph sz="half" idx="1"/>
          </p:nvPr>
        </p:nvSpPr>
        <p:spPr>
          <a:xfrm>
            <a:off x="173421" y="1289596"/>
            <a:ext cx="5880537" cy="5158501"/>
          </a:xfrm>
        </p:spPr>
        <p:txBody>
          <a:bodyPr>
            <a:noAutofit/>
          </a:bodyPr>
          <a:lstStyle/>
          <a:p>
            <a:pPr marL="0" indent="0">
              <a:buNone/>
            </a:pPr>
            <a:r>
              <a:rPr lang="en-US" sz="1800" dirty="0"/>
              <a:t>Oh, say, can you see, by the dawn's early light,</a:t>
            </a:r>
            <a:br>
              <a:rPr lang="en-US" sz="1800" dirty="0"/>
            </a:br>
            <a:r>
              <a:rPr lang="en-US" sz="1800" dirty="0"/>
              <a:t>What so proudly we </a:t>
            </a:r>
            <a:r>
              <a:rPr lang="en-US" sz="1800" dirty="0" err="1"/>
              <a:t>hail'd</a:t>
            </a:r>
            <a:r>
              <a:rPr lang="en-US" sz="1800" dirty="0"/>
              <a:t> at the twilight's last gleaming?</a:t>
            </a:r>
            <a:br>
              <a:rPr lang="en-US" sz="1800" dirty="0"/>
            </a:br>
            <a:r>
              <a:rPr lang="en-US" sz="1800" dirty="0"/>
              <a:t>Whose broad stripes and bright stars, thro' the perilous fight,</a:t>
            </a:r>
            <a:br>
              <a:rPr lang="en-US" sz="1800" dirty="0"/>
            </a:br>
            <a:r>
              <a:rPr lang="en-US" sz="1800" dirty="0"/>
              <a:t>O'er the ramparts we </a:t>
            </a:r>
            <a:r>
              <a:rPr lang="en-US" sz="1800" dirty="0" err="1"/>
              <a:t>watch'd</a:t>
            </a:r>
            <a:r>
              <a:rPr lang="en-US" sz="1800" dirty="0"/>
              <a:t>, were so gallantly streaming?</a:t>
            </a:r>
            <a:br>
              <a:rPr lang="en-US" sz="1800" dirty="0"/>
            </a:br>
            <a:r>
              <a:rPr lang="en-US" sz="1800" dirty="0"/>
              <a:t>And the rockets' red glare, the bombs bursting in air,</a:t>
            </a:r>
            <a:br>
              <a:rPr lang="en-US" sz="1800" dirty="0"/>
            </a:br>
            <a:r>
              <a:rPr lang="en-US" sz="1800" dirty="0"/>
              <a:t>Gave proof thro' the night that our flag was still there.</a:t>
            </a:r>
            <a:br>
              <a:rPr lang="en-US" sz="1800" dirty="0"/>
            </a:br>
            <a:r>
              <a:rPr lang="en-US" sz="1800" dirty="0"/>
              <a:t>O say, does that star-spangled banner yet wave</a:t>
            </a:r>
            <a:br>
              <a:rPr lang="en-US" sz="1800" dirty="0"/>
            </a:br>
            <a:r>
              <a:rPr lang="en-US" sz="1800" dirty="0"/>
              <a:t>O'er the land of the free and the home of the brave?</a:t>
            </a:r>
          </a:p>
          <a:p>
            <a:endParaRPr lang="en-US" sz="1800" dirty="0" smtClean="0"/>
          </a:p>
          <a:p>
            <a:pPr marL="0" indent="0">
              <a:buNone/>
            </a:pPr>
            <a:r>
              <a:rPr lang="en-US" sz="1800" dirty="0" smtClean="0"/>
              <a:t>On </a:t>
            </a:r>
            <a:r>
              <a:rPr lang="en-US" sz="1800" dirty="0"/>
              <a:t>the shore dimly seen thro' the mists of the deep,</a:t>
            </a:r>
            <a:br>
              <a:rPr lang="en-US" sz="1800" dirty="0"/>
            </a:br>
            <a:r>
              <a:rPr lang="en-US" sz="1800" dirty="0"/>
              <a:t>Where the foe's haughty host in dread silence reposes,</a:t>
            </a:r>
            <a:br>
              <a:rPr lang="en-US" sz="1800" dirty="0"/>
            </a:br>
            <a:r>
              <a:rPr lang="en-US" sz="1800" dirty="0"/>
              <a:t>What is that which the breeze, o'er the towering steep,</a:t>
            </a:r>
            <a:br>
              <a:rPr lang="en-US" sz="1800" dirty="0"/>
            </a:br>
            <a:r>
              <a:rPr lang="en-US" sz="1800" dirty="0"/>
              <a:t>As it fitfully blows, half conceals, half discloses?</a:t>
            </a:r>
            <a:br>
              <a:rPr lang="en-US" sz="1800" dirty="0"/>
            </a:br>
            <a:r>
              <a:rPr lang="en-US" sz="1800" dirty="0"/>
              <a:t>Now it catches the gleam of the morning's first beam,</a:t>
            </a:r>
            <a:br>
              <a:rPr lang="en-US" sz="1800" dirty="0"/>
            </a:br>
            <a:r>
              <a:rPr lang="en-US" sz="1800" dirty="0"/>
              <a:t>In full glory reflected, now shines on the stream:</a:t>
            </a:r>
            <a:br>
              <a:rPr lang="en-US" sz="1800" dirty="0"/>
            </a:br>
            <a:r>
              <a:rPr lang="en-US" sz="1800" dirty="0" err="1"/>
              <a:t>'Tis</a:t>
            </a:r>
            <a:r>
              <a:rPr lang="en-US" sz="1800" dirty="0"/>
              <a:t> the star-spangled banner: O, long may it wave</a:t>
            </a:r>
            <a:br>
              <a:rPr lang="en-US" sz="1800" dirty="0"/>
            </a:br>
            <a:r>
              <a:rPr lang="en-US" sz="1800" dirty="0"/>
              <a:t>O'er the land of the free and the home of the brave!</a:t>
            </a:r>
          </a:p>
          <a:p>
            <a:endParaRPr lang="en-US" sz="1800" dirty="0"/>
          </a:p>
        </p:txBody>
      </p:sp>
      <p:sp>
        <p:nvSpPr>
          <p:cNvPr id="5" name="Content Placeholder 4"/>
          <p:cNvSpPr>
            <a:spLocks noGrp="1"/>
          </p:cNvSpPr>
          <p:nvPr>
            <p:ph sz="half" idx="2"/>
          </p:nvPr>
        </p:nvSpPr>
        <p:spPr>
          <a:xfrm>
            <a:off x="6172199" y="1308537"/>
            <a:ext cx="5762297" cy="5423337"/>
          </a:xfrm>
        </p:spPr>
        <p:txBody>
          <a:bodyPr>
            <a:normAutofit fontScale="55000" lnSpcReduction="20000"/>
          </a:bodyPr>
          <a:lstStyle/>
          <a:p>
            <a:pPr marL="0" indent="0">
              <a:buNone/>
            </a:pPr>
            <a:r>
              <a:rPr lang="en-US" sz="3600" dirty="0"/>
              <a:t>And where is that band who so </a:t>
            </a:r>
            <a:r>
              <a:rPr lang="en-US" sz="3600" dirty="0" err="1"/>
              <a:t>vauntingly</a:t>
            </a:r>
            <a:r>
              <a:rPr lang="en-US" sz="3600" dirty="0"/>
              <a:t> swore</a:t>
            </a:r>
            <a:br>
              <a:rPr lang="en-US" sz="3600" dirty="0"/>
            </a:br>
            <a:r>
              <a:rPr lang="en-US" sz="3600" dirty="0"/>
              <a:t>That the havoc of war and the battle's confusion</a:t>
            </a:r>
            <a:br>
              <a:rPr lang="en-US" sz="3600" dirty="0"/>
            </a:br>
            <a:r>
              <a:rPr lang="en-US" sz="3600" dirty="0"/>
              <a:t>A home and a country should leave us no more?</a:t>
            </a:r>
            <a:br>
              <a:rPr lang="en-US" sz="3600" dirty="0"/>
            </a:br>
            <a:r>
              <a:rPr lang="en-US" sz="3600" dirty="0"/>
              <a:t>Their blood has </a:t>
            </a:r>
            <a:r>
              <a:rPr lang="en-US" sz="3600" dirty="0" err="1"/>
              <a:t>wash'd</a:t>
            </a:r>
            <a:r>
              <a:rPr lang="en-US" sz="3600" dirty="0"/>
              <a:t> out their foul footsteps' pollution.</a:t>
            </a:r>
            <a:br>
              <a:rPr lang="en-US" sz="3600" dirty="0"/>
            </a:br>
            <a:r>
              <a:rPr lang="en-US" sz="3600" dirty="0"/>
              <a:t>No refuge could save the hireling and slave</a:t>
            </a:r>
            <a:br>
              <a:rPr lang="en-US" sz="3600" dirty="0"/>
            </a:br>
            <a:r>
              <a:rPr lang="en-US" sz="3600" dirty="0"/>
              <a:t>From the terror of flight or the gloom of the grave:</a:t>
            </a:r>
            <a:br>
              <a:rPr lang="en-US" sz="3600" dirty="0"/>
            </a:br>
            <a:r>
              <a:rPr lang="en-US" sz="3600" dirty="0"/>
              <a:t>And the star-spangled banner in triumph doth wave</a:t>
            </a:r>
            <a:br>
              <a:rPr lang="en-US" sz="3600" dirty="0"/>
            </a:br>
            <a:r>
              <a:rPr lang="en-US" sz="3600" dirty="0"/>
              <a:t>O'er the land of the free and the home of the brave.</a:t>
            </a:r>
          </a:p>
          <a:p>
            <a:endParaRPr lang="en-US" sz="3600" dirty="0" smtClean="0"/>
          </a:p>
          <a:p>
            <a:pPr marL="0" indent="0">
              <a:buNone/>
            </a:pPr>
            <a:r>
              <a:rPr lang="en-US" sz="3600" dirty="0" smtClean="0"/>
              <a:t>O</a:t>
            </a:r>
            <a:r>
              <a:rPr lang="en-US" sz="3600" dirty="0"/>
              <a:t>, thus be it ever when freemen shall stand,</a:t>
            </a:r>
            <a:br>
              <a:rPr lang="en-US" sz="3600" dirty="0"/>
            </a:br>
            <a:r>
              <a:rPr lang="en-US" sz="3600" dirty="0"/>
              <a:t>Between their </a:t>
            </a:r>
            <a:r>
              <a:rPr lang="en-US" sz="3600" dirty="0" err="1"/>
              <a:t>lov'd</a:t>
            </a:r>
            <a:r>
              <a:rPr lang="en-US" sz="3600" dirty="0"/>
              <a:t> homes and the war's desolation;</a:t>
            </a:r>
            <a:br>
              <a:rPr lang="en-US" sz="3600" dirty="0"/>
            </a:br>
            <a:r>
              <a:rPr lang="en-US" sz="3600" dirty="0"/>
              <a:t>Blest with </a:t>
            </a:r>
            <a:r>
              <a:rPr lang="en-US" sz="3600" dirty="0" err="1"/>
              <a:t>vict'ry</a:t>
            </a:r>
            <a:r>
              <a:rPr lang="en-US" sz="3600" dirty="0"/>
              <a:t> and peace, may the </a:t>
            </a:r>
            <a:r>
              <a:rPr lang="en-US" sz="3600" dirty="0" err="1"/>
              <a:t>heav'n</a:t>
            </a:r>
            <a:r>
              <a:rPr lang="en-US" sz="3600" dirty="0"/>
              <a:t>-rescued land</a:t>
            </a:r>
            <a:br>
              <a:rPr lang="en-US" sz="3600" dirty="0"/>
            </a:br>
            <a:r>
              <a:rPr lang="en-US" sz="3600" dirty="0"/>
              <a:t>Praise the </a:t>
            </a:r>
            <a:r>
              <a:rPr lang="en-US" sz="3600" dirty="0" err="1"/>
              <a:t>Pow'r</a:t>
            </a:r>
            <a:r>
              <a:rPr lang="en-US" sz="3600" dirty="0"/>
              <a:t> that hath made and </a:t>
            </a:r>
            <a:r>
              <a:rPr lang="en-US" sz="3600" dirty="0" err="1"/>
              <a:t>preserv'd</a:t>
            </a:r>
            <a:r>
              <a:rPr lang="en-US" sz="3600" dirty="0"/>
              <a:t> us a nation!</a:t>
            </a:r>
            <a:br>
              <a:rPr lang="en-US" sz="3600" dirty="0"/>
            </a:br>
            <a:r>
              <a:rPr lang="en-US" sz="3600" dirty="0"/>
              <a:t>Then conquer we must, when our cause is just,</a:t>
            </a:r>
            <a:br>
              <a:rPr lang="en-US" sz="3600" dirty="0"/>
            </a:br>
            <a:r>
              <a:rPr lang="en-US" sz="3600" dirty="0"/>
              <a:t>And this be our motto: "In God is our trust"</a:t>
            </a:r>
            <a:br>
              <a:rPr lang="en-US" sz="3600" dirty="0"/>
            </a:br>
            <a:r>
              <a:rPr lang="en-US" sz="3600" dirty="0"/>
              <a:t>And the star-spangled banner in triumph shall wave</a:t>
            </a:r>
            <a:br>
              <a:rPr lang="en-US" sz="3600" dirty="0"/>
            </a:br>
            <a:r>
              <a:rPr lang="en-US" sz="3600" dirty="0"/>
              <a:t>O'er the land of the free and the home of the brave!</a:t>
            </a:r>
          </a:p>
          <a:p>
            <a:endParaRPr lang="en-US" sz="3300" dirty="0"/>
          </a:p>
        </p:txBody>
      </p:sp>
    </p:spTree>
    <p:extLst>
      <p:ext uri="{BB962C8B-B14F-4D97-AF65-F5344CB8AC3E}">
        <p14:creationId xmlns:p14="http://schemas.microsoft.com/office/powerpoint/2010/main" val="34937417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r>
              <a:rPr lang="en-US" sz="3600" dirty="0" smtClean="0">
                <a:latin typeface="Times New Roman" panose="02020603050405020304" pitchFamily="18" charset="0"/>
                <a:cs typeface="Times New Roman" panose="02020603050405020304" pitchFamily="18" charset="0"/>
              </a:rPr>
              <a:t>Topics: (1) How can I be ready to get a good job.  </a:t>
            </a:r>
          </a:p>
          <a:p>
            <a:pPr marL="0" indent="0">
              <a:buNone/>
            </a:pPr>
            <a:r>
              <a:rPr lang="en-US" sz="3600" dirty="0" smtClean="0">
                <a:latin typeface="Times New Roman" panose="02020603050405020304" pitchFamily="18" charset="0"/>
                <a:cs typeface="Times New Roman" panose="02020603050405020304" pitchFamily="18" charset="0"/>
              </a:rPr>
              <a:t>(2) What skills do employers value most?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372" y="270532"/>
            <a:ext cx="10515600" cy="1325563"/>
          </a:xfrm>
        </p:spPr>
        <p:txBody>
          <a:bodyPr/>
          <a:lstStyle/>
          <a:p>
            <a:pPr algn="ctr"/>
            <a:r>
              <a:rPr lang="en-US" dirty="0" smtClean="0"/>
              <a:t>On Being a Successful Employee</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4800" dirty="0" smtClean="0"/>
              <a:t>Oh to be a successful employee,</a:t>
            </a:r>
          </a:p>
          <a:p>
            <a:r>
              <a:rPr lang="en-US" sz="4800" dirty="0" smtClean="0"/>
              <a:t>So my boss will think highly of me.</a:t>
            </a:r>
          </a:p>
          <a:p>
            <a:r>
              <a:rPr lang="en-US" sz="4800" dirty="0" smtClean="0"/>
              <a:t>I will be positive, </a:t>
            </a:r>
          </a:p>
          <a:p>
            <a:r>
              <a:rPr lang="en-US" sz="4800" dirty="0" smtClean="0"/>
              <a:t>Show my initiative, </a:t>
            </a:r>
          </a:p>
          <a:p>
            <a:r>
              <a:rPr lang="en-US" sz="4800" dirty="0" smtClean="0"/>
              <a:t>And be honest, loyal, and trustworthy.  </a:t>
            </a:r>
          </a:p>
          <a:p>
            <a:endParaRPr lang="en-US" sz="4800" dirty="0" smtClean="0"/>
          </a:p>
          <a:p>
            <a:endParaRPr lang="en-US" sz="3600" dirty="0"/>
          </a:p>
        </p:txBody>
      </p:sp>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Telephone Call</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98123" y="1522967"/>
            <a:ext cx="3548767" cy="4719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759" y="2248181"/>
            <a:ext cx="3830275" cy="3096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7703" y="1522967"/>
            <a:ext cx="5428593" cy="3619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105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16</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934439488"/>
              </p:ext>
            </p:extLst>
          </p:nvPr>
        </p:nvGraphicFramePr>
        <p:xfrm>
          <a:off x="4756150" y="3084513"/>
          <a:ext cx="2678113" cy="685800"/>
        </p:xfrm>
        <a:graphic>
          <a:graphicData uri="http://schemas.openxmlformats.org/presentationml/2006/ole">
            <mc:AlternateContent xmlns:mc="http://schemas.openxmlformats.org/markup-compatibility/2006">
              <mc:Choice xmlns:v="urn:schemas-microsoft-com:vml" Requires="v">
                <p:oleObj spid="_x0000_s4146" name="Package" showAsIcon="1" r:id="rId3" imgW="2678040" imgH="685800" progId="Package">
                  <p:embed/>
                </p:oleObj>
              </mc:Choice>
              <mc:Fallback>
                <p:oleObj name="Package" showAsIcon="1" r:id="rId3" imgW="2678040" imgH="685800" progId="Package">
                  <p:embed/>
                  <p:pic>
                    <p:nvPicPr>
                      <p:cNvPr id="0" name=""/>
                      <p:cNvPicPr/>
                      <p:nvPr/>
                    </p:nvPicPr>
                    <p:blipFill>
                      <a:blip r:embed="rId4"/>
                      <a:stretch>
                        <a:fillRect/>
                      </a:stretch>
                    </p:blipFill>
                    <p:spPr>
                      <a:xfrm>
                        <a:off x="4756150" y="3084513"/>
                        <a:ext cx="2678113" cy="685800"/>
                      </a:xfrm>
                      <a:prstGeom prst="rect">
                        <a:avLst/>
                      </a:prstGeom>
                    </p:spPr>
                  </p:pic>
                </p:oleObj>
              </mc:Fallback>
            </mc:AlternateContent>
          </a:graphicData>
        </a:graphic>
      </p:graphicFrame>
    </p:spTree>
    <p:extLst>
      <p:ext uri="{BB962C8B-B14F-4D97-AF65-F5344CB8AC3E}">
        <p14:creationId xmlns:p14="http://schemas.microsoft.com/office/powerpoint/2010/main" val="610779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G:\DCIM\100MSDCF\DSC018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111" y="867102"/>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35</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37</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6146" name="Picture 2" descr="G:\DCIM\100MSDCF\DSC018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166647"/>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8172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May 29,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302359"/>
            <a:ext cx="3657600" cy="655564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Star Spangled</a:t>
            </a:r>
          </a:p>
          <a:p>
            <a:pPr marL="0" indent="0" algn="ctr">
              <a:defRPr/>
            </a:pPr>
            <a:r>
              <a:rPr lang="en-US" altLang="en-US" sz="6000" b="1" i="1" dirty="0" smtClean="0">
                <a:effectLst>
                  <a:outerShdw blurRad="38100" dist="38100" dir="2700000" algn="tl">
                    <a:srgbClr val="336699"/>
                  </a:outerShdw>
                </a:effectLst>
                <a:latin typeface="Comic Sans MS" pitchFamily="66" charset="0"/>
              </a:rPr>
              <a:t>Banner</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Story of the Star Spangled Banner</a:t>
            </a:r>
            <a:endParaRPr lang="en-US" dirty="0"/>
          </a:p>
        </p:txBody>
      </p:sp>
      <p:sp>
        <p:nvSpPr>
          <p:cNvPr id="3" name="Content Placeholder 2"/>
          <p:cNvSpPr>
            <a:spLocks noGrp="1"/>
          </p:cNvSpPr>
          <p:nvPr>
            <p:ph sz="half" idx="1"/>
          </p:nvPr>
        </p:nvSpPr>
        <p:spPr>
          <a:xfrm>
            <a:off x="283778" y="1576552"/>
            <a:ext cx="7346731" cy="4950372"/>
          </a:xfrm>
        </p:spPr>
        <p:txBody>
          <a:bodyPr>
            <a:noAutofit/>
          </a:bodyPr>
          <a:lstStyle/>
          <a:p>
            <a:pPr marL="0" indent="0">
              <a:buNone/>
            </a:pPr>
            <a:r>
              <a:rPr lang="en-US" sz="3200" dirty="0"/>
              <a:t>"The Star-Spangled Banner" is the </a:t>
            </a:r>
            <a:r>
              <a:rPr lang="en-US" sz="3200" dirty="0">
                <a:hlinkClick r:id="rId2" tooltip="National anthem"/>
              </a:rPr>
              <a:t>national anthem</a:t>
            </a:r>
            <a:r>
              <a:rPr lang="en-US" sz="3200" dirty="0"/>
              <a:t> of the </a:t>
            </a:r>
            <a:r>
              <a:rPr lang="en-US" sz="3200" dirty="0">
                <a:hlinkClick r:id="rId3" tooltip="United States"/>
              </a:rPr>
              <a:t>United States</a:t>
            </a:r>
            <a:r>
              <a:rPr lang="en-US" sz="3200" dirty="0"/>
              <a:t>. The lyrics come from </a:t>
            </a:r>
            <a:r>
              <a:rPr lang="en-US" sz="3200" dirty="0" smtClean="0"/>
              <a:t>"Defense </a:t>
            </a:r>
            <a:r>
              <a:rPr lang="en-US" sz="3200" dirty="0"/>
              <a:t>of Fort </a:t>
            </a:r>
            <a:r>
              <a:rPr lang="en-US" sz="3200" dirty="0" err="1"/>
              <a:t>M'Henry</a:t>
            </a:r>
            <a:r>
              <a:rPr lang="en-US" sz="3200" dirty="0" smtClean="0"/>
              <a:t>",</a:t>
            </a:r>
            <a:r>
              <a:rPr lang="en-US" sz="3200" dirty="0"/>
              <a:t> a poem written in 1814 by the 35-year-old lawyer and amateur poet, </a:t>
            </a:r>
            <a:r>
              <a:rPr lang="en-US" sz="3200" dirty="0">
                <a:hlinkClick r:id="rId4" tooltip="Francis Scott Key"/>
              </a:rPr>
              <a:t>Francis Scott Key</a:t>
            </a:r>
            <a:r>
              <a:rPr lang="en-US" sz="3200" dirty="0"/>
              <a:t>, after witnessing the bombardment of </a:t>
            </a:r>
            <a:r>
              <a:rPr lang="en-US" sz="3200" dirty="0">
                <a:hlinkClick r:id="rId5" tooltip="Fort McHenry"/>
              </a:rPr>
              <a:t>Fort McHenry</a:t>
            </a:r>
            <a:r>
              <a:rPr lang="en-US" sz="3200" dirty="0"/>
              <a:t> by British ships of the </a:t>
            </a:r>
            <a:r>
              <a:rPr lang="en-US" sz="3200" dirty="0">
                <a:hlinkClick r:id="rId6" tooltip="Royal Navy"/>
              </a:rPr>
              <a:t>Royal Navy</a:t>
            </a:r>
            <a:r>
              <a:rPr lang="en-US" sz="3200" dirty="0"/>
              <a:t> </a:t>
            </a:r>
            <a:r>
              <a:rPr lang="en-US" sz="3200" dirty="0" smtClean="0"/>
              <a:t>in </a:t>
            </a:r>
            <a:r>
              <a:rPr lang="en-US" sz="3200" dirty="0" smtClean="0">
                <a:hlinkClick r:id="rId7" tooltip="Chesapeake Bay"/>
              </a:rPr>
              <a:t>Chesapeake </a:t>
            </a:r>
            <a:r>
              <a:rPr lang="en-US" sz="3200" dirty="0">
                <a:hlinkClick r:id="rId7" tooltip="Chesapeake Bay"/>
              </a:rPr>
              <a:t>Bay</a:t>
            </a:r>
            <a:r>
              <a:rPr lang="en-US" sz="3200" dirty="0"/>
              <a:t> during the </a:t>
            </a:r>
            <a:r>
              <a:rPr lang="en-US" sz="3200" dirty="0">
                <a:hlinkClick r:id="rId8" tooltip="Battle of Fort McHenry"/>
              </a:rPr>
              <a:t>Battle of Fort McHenry</a:t>
            </a:r>
            <a:r>
              <a:rPr lang="en-US" sz="3200" dirty="0"/>
              <a:t> in the </a:t>
            </a:r>
            <a:r>
              <a:rPr lang="en-US" sz="3200" dirty="0">
                <a:hlinkClick r:id="rId9" tooltip="War of 1812"/>
              </a:rPr>
              <a:t>War of 1812</a:t>
            </a:r>
            <a:r>
              <a:rPr lang="en-US" sz="3200" dirty="0" smtClean="0"/>
              <a:t>.  </a:t>
            </a:r>
            <a:r>
              <a:rPr lang="en-US" sz="3200" dirty="0" smtClean="0"/>
              <a:t>After a night of being bombed, the American flag was still flying.</a:t>
            </a:r>
            <a:endParaRPr lang="en-US" sz="3200" dirty="0"/>
          </a:p>
        </p:txBody>
      </p:sp>
      <p:pic>
        <p:nvPicPr>
          <p:cNvPr id="6146" name="Picture 2"/>
          <p:cNvPicPr>
            <a:picLocks noGrp="1" noChangeAspect="1" noChangeArrowheads="1"/>
          </p:cNvPicPr>
          <p:nvPr>
            <p:ph sz="half" idx="2"/>
          </p:nvPr>
        </p:nvPicPr>
        <p:blipFill>
          <a:blip r:embed="rId10">
            <a:extLst>
              <a:ext uri="{28A0092B-C50C-407E-A947-70E740481C1C}">
                <a14:useLocalDpi xmlns:a14="http://schemas.microsoft.com/office/drawing/2010/main" val="0"/>
              </a:ext>
            </a:extLst>
          </a:blip>
          <a:srcRect/>
          <a:stretch>
            <a:fillRect/>
          </a:stretch>
        </p:blipFill>
        <p:spPr bwMode="auto">
          <a:xfrm>
            <a:off x="7960207" y="1450428"/>
            <a:ext cx="3876205" cy="5153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0947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6279</TotalTime>
  <Words>1814</Words>
  <Application>Microsoft Office PowerPoint</Application>
  <PresentationFormat>Custom</PresentationFormat>
  <Paragraphs>249</Paragraphs>
  <Slides>56</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Office Theme</vt:lpstr>
      <vt:lpstr>Package</vt:lpstr>
      <vt:lpstr>PowerPoint Presentation</vt:lpstr>
      <vt:lpstr>PowerPoint Presentation</vt:lpstr>
      <vt:lpstr>English Corner Friends</vt:lpstr>
      <vt:lpstr>English Corner Friends</vt:lpstr>
      <vt:lpstr>Introductions</vt:lpstr>
      <vt:lpstr>English Corner’s Goals</vt:lpstr>
      <vt:lpstr>Next English Corner  May 29, 2014 7 PM  </vt:lpstr>
      <vt:lpstr>PowerPoint Presentation</vt:lpstr>
      <vt:lpstr>The Story of the Star Spangled Banner</vt:lpstr>
      <vt:lpstr>Star Spangled Banner America’s National Anthem </vt:lpstr>
      <vt:lpstr>Star Spangled Banner America’s National Anthem </vt:lpstr>
      <vt:lpstr>Your Discussion Topics</vt:lpstr>
      <vt:lpstr> </vt:lpstr>
      <vt:lpstr>On Being a Successful Employee</vt:lpstr>
      <vt:lpstr>The Telephone Call</vt:lpstr>
      <vt:lpstr>PowerPoint Presentation</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477</cp:revision>
  <cp:lastPrinted>2013-09-23T08:57:36Z</cp:lastPrinted>
  <dcterms:created xsi:type="dcterms:W3CDTF">2013-09-17T00:49:18Z</dcterms:created>
  <dcterms:modified xsi:type="dcterms:W3CDTF">2014-05-21T07:35:55Z</dcterms:modified>
</cp:coreProperties>
</file>