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557" r:id="rId2"/>
    <p:sldId id="661" r:id="rId3"/>
    <p:sldId id="579" r:id="rId4"/>
    <p:sldId id="486" r:id="rId5"/>
    <p:sldId id="269" r:id="rId6"/>
    <p:sldId id="258" r:id="rId7"/>
    <p:sldId id="267" r:id="rId8"/>
    <p:sldId id="502" r:id="rId9"/>
    <p:sldId id="343" r:id="rId10"/>
    <p:sldId id="655" r:id="rId11"/>
    <p:sldId id="433" r:id="rId12"/>
    <p:sldId id="660" r:id="rId13"/>
    <p:sldId id="656" r:id="rId14"/>
    <p:sldId id="664" r:id="rId15"/>
    <p:sldId id="665" r:id="rId16"/>
    <p:sldId id="666" r:id="rId17"/>
    <p:sldId id="667" r:id="rId18"/>
    <p:sldId id="668" r:id="rId19"/>
    <p:sldId id="669" r:id="rId20"/>
    <p:sldId id="670" r:id="rId21"/>
    <p:sldId id="671" r:id="rId22"/>
    <p:sldId id="672" r:id="rId23"/>
    <p:sldId id="673" r:id="rId24"/>
    <p:sldId id="674" r:id="rId25"/>
    <p:sldId id="675" r:id="rId26"/>
    <p:sldId id="676" r:id="rId27"/>
    <p:sldId id="677" r:id="rId28"/>
    <p:sldId id="678" r:id="rId29"/>
    <p:sldId id="679" r:id="rId30"/>
    <p:sldId id="407" r:id="rId31"/>
    <p:sldId id="663" r:id="rId32"/>
    <p:sldId id="598" r:id="rId33"/>
    <p:sldId id="600" r:id="rId34"/>
    <p:sldId id="609" r:id="rId35"/>
    <p:sldId id="610" r:id="rId36"/>
    <p:sldId id="611" r:id="rId37"/>
    <p:sldId id="612" r:id="rId38"/>
    <p:sldId id="613" r:id="rId39"/>
    <p:sldId id="614" r:id="rId40"/>
    <p:sldId id="615" r:id="rId41"/>
    <p:sldId id="616" r:id="rId42"/>
    <p:sldId id="637" r:id="rId43"/>
    <p:sldId id="638" r:id="rId44"/>
    <p:sldId id="639" r:id="rId45"/>
    <p:sldId id="640" r:id="rId46"/>
    <p:sldId id="641" r:id="rId47"/>
    <p:sldId id="642" r:id="rId48"/>
    <p:sldId id="643" r:id="rId49"/>
    <p:sldId id="644" r:id="rId50"/>
    <p:sldId id="454" r:id="rId51"/>
    <p:sldId id="264" r:id="rId52"/>
    <p:sldId id="453" r:id="rId53"/>
    <p:sldId id="481" r:id="rId54"/>
    <p:sldId id="482" r:id="rId55"/>
    <p:sldId id="597" r:id="rId56"/>
    <p:sldId id="619" r:id="rId57"/>
    <p:sldId id="620" r:id="rId58"/>
    <p:sldId id="621" r:id="rId59"/>
    <p:sldId id="622" r:id="rId60"/>
    <p:sldId id="646" r:id="rId61"/>
    <p:sldId id="647" r:id="rId62"/>
    <p:sldId id="648" r:id="rId63"/>
    <p:sldId id="649" r:id="rId64"/>
    <p:sldId id="650" r:id="rId65"/>
    <p:sldId id="651" r:id="rId66"/>
    <p:sldId id="652" r:id="rId67"/>
    <p:sldId id="653" r:id="rId68"/>
    <p:sldId id="657" r:id="rId69"/>
    <p:sldId id="658" r:id="rId70"/>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5/5/2014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133" y="1280159"/>
            <a:ext cx="9688766" cy="726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74237" y="1839179"/>
            <a:ext cx="8266558" cy="1754326"/>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John and Marie Murdoch</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t>Mother</a:t>
            </a:r>
            <a:endParaRPr lang="en-US" sz="8000" dirty="0"/>
          </a:p>
        </p:txBody>
      </p:sp>
      <p:sp>
        <p:nvSpPr>
          <p:cNvPr id="3" name="Content Placeholder 2"/>
          <p:cNvSpPr>
            <a:spLocks noGrp="1"/>
          </p:cNvSpPr>
          <p:nvPr>
            <p:ph idx="1"/>
          </p:nvPr>
        </p:nvSpPr>
        <p:spPr>
          <a:xfrm>
            <a:off x="790904" y="2664317"/>
            <a:ext cx="10515600" cy="4351338"/>
          </a:xfrm>
        </p:spPr>
        <p:txBody>
          <a:bodyPr>
            <a:normAutofit/>
          </a:bodyPr>
          <a:lstStyle/>
          <a:p>
            <a:pPr marL="0" indent="0" algn="ctr">
              <a:buNone/>
            </a:pPr>
            <a:r>
              <a:rPr lang="en-US" sz="4800" dirty="0" smtClean="0"/>
              <a:t>Oh Mother I do miss you so.</a:t>
            </a:r>
          </a:p>
          <a:p>
            <a:pPr marL="0" indent="0" algn="ctr">
              <a:buNone/>
            </a:pPr>
            <a:r>
              <a:rPr lang="en-US" sz="4800" dirty="0" smtClean="0"/>
              <a:t>For everything—it’s you I owe.</a:t>
            </a:r>
          </a:p>
          <a:p>
            <a:pPr marL="0" indent="0" algn="ctr">
              <a:buNone/>
            </a:pPr>
            <a:r>
              <a:rPr lang="en-US" sz="4800" dirty="0" smtClean="0"/>
              <a:t>You gave me courage</a:t>
            </a:r>
          </a:p>
          <a:p>
            <a:pPr marL="0" indent="0" algn="ctr">
              <a:buNone/>
            </a:pPr>
            <a:r>
              <a:rPr lang="en-US" sz="4800" dirty="0" smtClean="0"/>
              <a:t>To attend college</a:t>
            </a:r>
          </a:p>
          <a:p>
            <a:pPr marL="0" indent="0" algn="ctr">
              <a:buNone/>
            </a:pPr>
            <a:r>
              <a:rPr lang="en-US" sz="4800" dirty="0" smtClean="0"/>
              <a:t>And now it is my time to grow.</a:t>
            </a:r>
          </a:p>
          <a:p>
            <a:pPr algn="ctr"/>
            <a:endParaRPr lang="en-US" sz="48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541442" cy="349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7445" y="0"/>
            <a:ext cx="4429109" cy="3310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027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lnSpcReduction="1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pPr marL="0" indent="0">
              <a:buNone/>
            </a:pPr>
            <a:r>
              <a:rPr lang="en-US" sz="3600" dirty="0" smtClean="0">
                <a:latin typeface="Times New Roman" panose="02020603050405020304" pitchFamily="18" charset="0"/>
                <a:cs typeface="Times New Roman" panose="02020603050405020304" pitchFamily="18" charset="0"/>
              </a:rPr>
              <a:t>Topics: (1) What things would your mother like you to know? (2) What things would you like your mother to know? (3) Describe your mother.</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718057" y="2068700"/>
            <a:ext cx="10755894" cy="2308324"/>
          </a:xfrm>
          <a:prstGeom prst="rect">
            <a:avLst/>
          </a:prstGeom>
          <a:noFill/>
        </p:spPr>
        <p:txBody>
          <a:bodyPr wrap="none" lIns="91440" tIns="45720" rIns="91440" bIns="45720">
            <a:spAutoFit/>
          </a:bodyPr>
          <a:lstStyle/>
          <a:p>
            <a:pPr algn="ctr"/>
            <a:r>
              <a:rPr lang="en-US" sz="7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What would your mother</a:t>
            </a:r>
          </a:p>
          <a:p>
            <a:pPr algn="ctr"/>
            <a:r>
              <a:rPr lang="en-US" sz="7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Like you to know?</a:t>
            </a:r>
            <a:endParaRPr lang="en-US" sz="7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575447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627456" y="2068700"/>
            <a:ext cx="10937098" cy="2308324"/>
          </a:xfrm>
          <a:prstGeom prst="rect">
            <a:avLst/>
          </a:prstGeom>
          <a:noFill/>
        </p:spPr>
        <p:txBody>
          <a:bodyPr wrap="none" lIns="91440" tIns="45720" rIns="91440" bIns="45720">
            <a:spAutoFit/>
          </a:bodyPr>
          <a:lstStyle/>
          <a:p>
            <a:pPr algn="ctr"/>
            <a:r>
              <a:rPr lang="en-US" sz="7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What would you like your</a:t>
            </a:r>
          </a:p>
          <a:p>
            <a:pPr algn="ctr"/>
            <a:r>
              <a:rPr lang="en-US" sz="7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a:t>
            </a:r>
            <a:r>
              <a:rPr lang="en-US" sz="7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other to know?</a:t>
            </a:r>
            <a:endParaRPr lang="en-US" sz="7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545495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sp>
        <p:nvSpPr>
          <p:cNvPr id="4" name="Rectangle 3"/>
          <p:cNvSpPr/>
          <p:nvPr/>
        </p:nvSpPr>
        <p:spPr>
          <a:xfrm>
            <a:off x="-70303" y="2967335"/>
            <a:ext cx="12332607" cy="1569660"/>
          </a:xfrm>
          <a:prstGeom prst="rect">
            <a:avLst/>
          </a:prstGeom>
          <a:noFill/>
        </p:spPr>
        <p:txBody>
          <a:bodyPr wrap="none" lIns="91440" tIns="45720" rIns="91440" bIns="45720">
            <a:spAutoFit/>
          </a:bodyPr>
          <a:lstStyle/>
          <a:p>
            <a:pPr algn="ctr"/>
            <a:r>
              <a:rPr lang="en-US"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Describe your mother</a:t>
            </a:r>
            <a:endParaRPr lang="en-US" sz="9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20089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5538" y="-36513"/>
            <a:ext cx="7394575" cy="6931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737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Love You Forever 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6"/>
          <p:cNvSpPr txBox="1">
            <a:spLocks noChangeArrowheads="1"/>
          </p:cNvSpPr>
          <p:nvPr/>
        </p:nvSpPr>
        <p:spPr bwMode="auto">
          <a:xfrm>
            <a:off x="1466925" y="5767279"/>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smtClean="0"/>
              <a:t>2</a:t>
            </a:r>
            <a:endParaRPr lang="en-US" altLang="en-US" sz="3600" dirty="0">
              <a:solidFill>
                <a:schemeClr val="bg1"/>
              </a:solidFill>
            </a:endParaRPr>
          </a:p>
        </p:txBody>
      </p:sp>
      <p:sp>
        <p:nvSpPr>
          <p:cNvPr id="2" name="Rectangle 1"/>
          <p:cNvSpPr/>
          <p:nvPr/>
        </p:nvSpPr>
        <p:spPr>
          <a:xfrm>
            <a:off x="2034195" y="4306164"/>
            <a:ext cx="8591763"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Love You Forever 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5"/>
          <p:cNvSpPr txBox="1">
            <a:spLocks noChangeArrowheads="1"/>
          </p:cNvSpPr>
          <p:nvPr/>
        </p:nvSpPr>
        <p:spPr bwMode="auto">
          <a:xfrm>
            <a:off x="1413933" y="5844957"/>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3</a:t>
            </a:r>
          </a:p>
        </p:txBody>
      </p:sp>
    </p:spTree>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Love You Forever 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71438"/>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5"/>
          <p:cNvSpPr txBox="1">
            <a:spLocks noChangeArrowheads="1"/>
          </p:cNvSpPr>
          <p:nvPr/>
        </p:nvSpPr>
        <p:spPr bwMode="auto">
          <a:xfrm>
            <a:off x="1621806" y="5308874"/>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4</a:t>
            </a:r>
          </a:p>
        </p:txBody>
      </p:sp>
      <p:sp>
        <p:nvSpPr>
          <p:cNvPr id="2" name="Rectangle 1"/>
          <p:cNvSpPr/>
          <p:nvPr/>
        </p:nvSpPr>
        <p:spPr>
          <a:xfrm>
            <a:off x="2173455" y="677945"/>
            <a:ext cx="8657455"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Love You Forever 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0" y="1"/>
            <a:ext cx="9652000" cy="693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5"/>
          <p:cNvSpPr txBox="1">
            <a:spLocks noChangeArrowheads="1"/>
          </p:cNvSpPr>
          <p:nvPr/>
        </p:nvSpPr>
        <p:spPr bwMode="auto">
          <a:xfrm>
            <a:off x="1599032" y="6002557"/>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5</a:t>
            </a:r>
          </a:p>
        </p:txBody>
      </p:sp>
    </p:spTree>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34439488"/>
              </p:ext>
            </p:extLst>
          </p:nvPr>
        </p:nvGraphicFramePr>
        <p:xfrm>
          <a:off x="4756150" y="3084513"/>
          <a:ext cx="2678113" cy="685800"/>
        </p:xfrm>
        <a:graphic>
          <a:graphicData uri="http://schemas.openxmlformats.org/presentationml/2006/ole">
            <mc:AlternateContent xmlns:mc="http://schemas.openxmlformats.org/markup-compatibility/2006">
              <mc:Choice xmlns:v="urn:schemas-microsoft-com:vml" Requires="v">
                <p:oleObj spid="_x0000_s4112" name="Package" showAsIcon="1" r:id="rId3" imgW="2678040" imgH="685800" progId="Package">
                  <p:embed/>
                </p:oleObj>
              </mc:Choice>
              <mc:Fallback>
                <p:oleObj name="Package" showAsIcon="1" r:id="rId3" imgW="2678040" imgH="685800" progId="Package">
                  <p:embed/>
                  <p:pic>
                    <p:nvPicPr>
                      <p:cNvPr id="0" name=""/>
                      <p:cNvPicPr/>
                      <p:nvPr/>
                    </p:nvPicPr>
                    <p:blipFill>
                      <a:blip r:embed="rId4"/>
                      <a:stretch>
                        <a:fillRect/>
                      </a:stretch>
                    </p:blipFill>
                    <p:spPr>
                      <a:xfrm>
                        <a:off x="4756150" y="3084513"/>
                        <a:ext cx="2678113" cy="685800"/>
                      </a:xfrm>
                      <a:prstGeom prst="rect">
                        <a:avLst/>
                      </a:prstGeom>
                    </p:spPr>
                  </p:pic>
                </p:oleObj>
              </mc:Fallback>
            </mc:AlternateContent>
          </a:graphicData>
        </a:graphic>
      </p:graphicFrame>
    </p:spTree>
    <p:extLst>
      <p:ext uri="{BB962C8B-B14F-4D97-AF65-F5344CB8AC3E}">
        <p14:creationId xmlns:p14="http://schemas.microsoft.com/office/powerpoint/2010/main" val="610779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Love You Forever 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885" y="1"/>
            <a:ext cx="9806516" cy="696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5"/>
          <p:cNvSpPr txBox="1">
            <a:spLocks noChangeArrowheads="1"/>
          </p:cNvSpPr>
          <p:nvPr/>
        </p:nvSpPr>
        <p:spPr bwMode="auto">
          <a:xfrm>
            <a:off x="1502833" y="6132486"/>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6</a:t>
            </a:r>
          </a:p>
        </p:txBody>
      </p:sp>
      <p:sp>
        <p:nvSpPr>
          <p:cNvPr id="2" name="Rectangle 1"/>
          <p:cNvSpPr/>
          <p:nvPr/>
        </p:nvSpPr>
        <p:spPr>
          <a:xfrm>
            <a:off x="1943979" y="331104"/>
            <a:ext cx="8713366"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Love You Forever 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5"/>
          <p:cNvSpPr txBox="1">
            <a:spLocks noChangeArrowheads="1"/>
          </p:cNvSpPr>
          <p:nvPr/>
        </p:nvSpPr>
        <p:spPr bwMode="auto">
          <a:xfrm>
            <a:off x="1502833" y="6018323"/>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7</a:t>
            </a:r>
          </a:p>
        </p:txBody>
      </p:sp>
    </p:spTree>
  </p:cSld>
  <p:clrMapOvr>
    <a:masterClrMapping/>
  </p:clrMapOvr>
  <p:transition spd="slow">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Love You Forever 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885" y="1"/>
            <a:ext cx="9806516" cy="696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5"/>
          <p:cNvSpPr txBox="1">
            <a:spLocks noChangeArrowheads="1"/>
          </p:cNvSpPr>
          <p:nvPr/>
        </p:nvSpPr>
        <p:spPr bwMode="auto">
          <a:xfrm>
            <a:off x="1413349" y="5840852"/>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8</a:t>
            </a:r>
          </a:p>
        </p:txBody>
      </p:sp>
      <p:sp>
        <p:nvSpPr>
          <p:cNvPr id="2" name="Rectangle 1"/>
          <p:cNvSpPr/>
          <p:nvPr/>
        </p:nvSpPr>
        <p:spPr>
          <a:xfrm>
            <a:off x="2217102" y="5407600"/>
            <a:ext cx="8440388"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Love You Forever 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5"/>
          <p:cNvSpPr txBox="1">
            <a:spLocks noChangeArrowheads="1"/>
          </p:cNvSpPr>
          <p:nvPr/>
        </p:nvSpPr>
        <p:spPr bwMode="auto">
          <a:xfrm>
            <a:off x="1420358" y="6034088"/>
            <a:ext cx="441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9</a:t>
            </a:r>
          </a:p>
        </p:txBody>
      </p:sp>
    </p:spTree>
  </p:cSld>
  <p:clrMapOvr>
    <a:masterClrMapping/>
  </p:clrMapOvr>
  <p:transition spd="slow">
    <p:circl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Love You Forever 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p:cNvSpPr txBox="1">
            <a:spLocks noChangeArrowheads="1"/>
          </p:cNvSpPr>
          <p:nvPr/>
        </p:nvSpPr>
        <p:spPr bwMode="auto">
          <a:xfrm>
            <a:off x="1523999" y="5844957"/>
            <a:ext cx="6976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10</a:t>
            </a:r>
          </a:p>
        </p:txBody>
      </p:sp>
    </p:spTree>
  </p:cSld>
  <p:clrMapOvr>
    <a:masterClrMapping/>
  </p:clrMapOvr>
  <p:transition spd="slow">
    <p:circl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Love You Forever 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5"/>
          <p:cNvSpPr txBox="1">
            <a:spLocks noChangeArrowheads="1"/>
          </p:cNvSpPr>
          <p:nvPr/>
        </p:nvSpPr>
        <p:spPr bwMode="auto">
          <a:xfrm>
            <a:off x="1604432" y="6211669"/>
            <a:ext cx="6633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11</a:t>
            </a:r>
          </a:p>
        </p:txBody>
      </p:sp>
      <p:sp>
        <p:nvSpPr>
          <p:cNvPr id="2" name="Rectangle 1"/>
          <p:cNvSpPr/>
          <p:nvPr/>
        </p:nvSpPr>
        <p:spPr>
          <a:xfrm>
            <a:off x="2144109" y="5011340"/>
            <a:ext cx="8655269"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Love You Forever 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1"/>
            <a:ext cx="9753600" cy="693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5"/>
          <p:cNvSpPr txBox="1">
            <a:spLocks noChangeArrowheads="1"/>
          </p:cNvSpPr>
          <p:nvPr/>
        </p:nvSpPr>
        <p:spPr bwMode="auto">
          <a:xfrm>
            <a:off x="1415320" y="5973654"/>
            <a:ext cx="6976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12</a:t>
            </a:r>
          </a:p>
        </p:txBody>
      </p:sp>
    </p:spTree>
  </p:cSld>
  <p:clrMapOvr>
    <a:masterClrMapping/>
  </p:clrMapOvr>
  <p:transition spd="slow">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Love You Forever 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5"/>
          <p:cNvSpPr txBox="1">
            <a:spLocks noChangeArrowheads="1"/>
          </p:cNvSpPr>
          <p:nvPr/>
        </p:nvSpPr>
        <p:spPr bwMode="auto">
          <a:xfrm>
            <a:off x="1502833" y="6168122"/>
            <a:ext cx="6976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13</a:t>
            </a:r>
          </a:p>
        </p:txBody>
      </p:sp>
      <p:sp>
        <p:nvSpPr>
          <p:cNvPr id="2" name="Rectangle 1"/>
          <p:cNvSpPr/>
          <p:nvPr/>
        </p:nvSpPr>
        <p:spPr>
          <a:xfrm>
            <a:off x="2088129" y="4967793"/>
            <a:ext cx="8853140" cy="1200329"/>
          </a:xfrm>
          <a:prstGeom prst="rect">
            <a:avLst/>
          </a:prstGeom>
        </p:spPr>
        <p:txBody>
          <a:bodyPr wrap="square">
            <a:spAutoFit/>
          </a:bodyPr>
          <a:lstStyle/>
          <a:p>
            <a:r>
              <a:rPr lang="en-US" sz="3600" b="1" u="sng" dirty="0"/>
              <a:t>I’ll love you forever, I’ll like you for always, </a:t>
            </a:r>
            <a:endParaRPr lang="en-US" sz="3600" dirty="0"/>
          </a:p>
          <a:p>
            <a:r>
              <a:rPr lang="en-US" sz="3600" b="1" u="sng" dirty="0"/>
              <a:t>As long as I’m living, my Mommy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ve You Forever 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5"/>
          <p:cNvSpPr txBox="1">
            <a:spLocks noChangeArrowheads="1"/>
          </p:cNvSpPr>
          <p:nvPr/>
        </p:nvSpPr>
        <p:spPr bwMode="auto">
          <a:xfrm>
            <a:off x="1604433" y="6164017"/>
            <a:ext cx="6976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14</a:t>
            </a:r>
          </a:p>
        </p:txBody>
      </p:sp>
    </p:spTree>
  </p:cSld>
  <p:clrMapOvr>
    <a:masterClrMapping/>
  </p:clrMapOvr>
  <p:transition spd="slow">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Love You Forever 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0"/>
            <a:ext cx="97536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5"/>
          <p:cNvSpPr txBox="1">
            <a:spLocks noChangeArrowheads="1"/>
          </p:cNvSpPr>
          <p:nvPr/>
        </p:nvSpPr>
        <p:spPr bwMode="auto">
          <a:xfrm>
            <a:off x="1502832" y="5844957"/>
            <a:ext cx="6976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3600" dirty="0"/>
              <a:t>15</a:t>
            </a:r>
          </a:p>
        </p:txBody>
      </p:sp>
      <p:sp>
        <p:nvSpPr>
          <p:cNvPr id="2" name="Rectangle 1"/>
          <p:cNvSpPr/>
          <p:nvPr/>
        </p:nvSpPr>
        <p:spPr>
          <a:xfrm>
            <a:off x="2490950" y="4984716"/>
            <a:ext cx="8702565" cy="1200329"/>
          </a:xfrm>
          <a:prstGeom prst="rect">
            <a:avLst/>
          </a:prstGeom>
        </p:spPr>
        <p:txBody>
          <a:bodyPr wrap="square">
            <a:spAutoFit/>
          </a:bodyPr>
          <a:lstStyle/>
          <a:p>
            <a:r>
              <a:rPr lang="en-US" sz="3600" b="1" u="sng" dirty="0"/>
              <a:t>I’ll love you forever, I’ll like you for always,</a:t>
            </a:r>
            <a:endParaRPr lang="en-US" sz="3600" dirty="0"/>
          </a:p>
          <a:p>
            <a:r>
              <a:rPr lang="en-US" sz="3600" b="1" u="sng" dirty="0"/>
              <a:t>As long as I’m living, my baby you’ll be.</a:t>
            </a:r>
            <a:endParaRPr lang="en-US" sz="36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F:\DCIM\100MSDCF\DSC017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867103"/>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669" y="160173"/>
            <a:ext cx="10515600" cy="1325563"/>
          </a:xfrm>
        </p:spPr>
        <p:txBody>
          <a:bodyPr/>
          <a:lstStyle/>
          <a:p>
            <a:pPr algn="ctr"/>
            <a:r>
              <a:rPr lang="en-US" b="1" dirty="0"/>
              <a:t>Mother’s Day Bingo</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7823677"/>
              </p:ext>
            </p:extLst>
          </p:nvPr>
        </p:nvGraphicFramePr>
        <p:xfrm>
          <a:off x="977461" y="1450424"/>
          <a:ext cx="10830910" cy="5265690"/>
        </p:xfrm>
        <a:graphic>
          <a:graphicData uri="http://schemas.openxmlformats.org/drawingml/2006/table">
            <a:tbl>
              <a:tblPr firstRow="1" firstCol="1" bandRow="1">
                <a:tableStyleId>{5C22544A-7EE6-4342-B048-85BDC9FD1C3A}</a:tableStyleId>
              </a:tblPr>
              <a:tblGrid>
                <a:gridCol w="2706937"/>
                <a:gridCol w="2708518"/>
                <a:gridCol w="2706937"/>
                <a:gridCol w="2708518"/>
              </a:tblGrid>
              <a:tr h="526569">
                <a:tc>
                  <a:txBody>
                    <a:bodyPr/>
                    <a:lstStyle/>
                    <a:p>
                      <a:pPr marL="0" marR="0">
                        <a:lnSpc>
                          <a:spcPct val="115000"/>
                        </a:lnSpc>
                        <a:spcBef>
                          <a:spcPts val="0"/>
                        </a:spcBef>
                        <a:spcAft>
                          <a:spcPts val="0"/>
                        </a:spcAft>
                      </a:pPr>
                      <a:r>
                        <a:rPr lang="en-US" sz="2800" dirty="0">
                          <a:solidFill>
                            <a:schemeClr val="tx1"/>
                          </a:solidFill>
                          <a:effectLst/>
                        </a:rPr>
                        <a:t>Mother</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 baby</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nurse</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nurture</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dedication</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helicopter mom</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motherhood</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counselor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chocolates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 clean</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embrace</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endearments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disciplinarian </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tiger mom</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Mom</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sacrifice </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cook</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teacher</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protector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heart  and soul</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hug</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laundry fairy</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sleepless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kiss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homemaker</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love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industrious</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Mama</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friend</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decorator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sweetheart</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roses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diapers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Grandmother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spouse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service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tenderness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budget</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maternal</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child</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r>
            </a:tbl>
          </a:graphicData>
        </a:graphic>
      </p:graphicFrame>
    </p:spTree>
    <p:extLst>
      <p:ext uri="{BB962C8B-B14F-4D97-AF65-F5344CB8AC3E}">
        <p14:creationId xmlns:p14="http://schemas.microsoft.com/office/powerpoint/2010/main" val="17250829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Mother’s Day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33</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34</a:t>
            </a:fld>
            <a:endParaRPr lang="en-US"/>
          </a:p>
        </p:txBody>
      </p:sp>
      <p:sp>
        <p:nvSpPr>
          <p:cNvPr id="3" name="Rectangle 2"/>
          <p:cNvSpPr/>
          <p:nvPr/>
        </p:nvSpPr>
        <p:spPr>
          <a:xfrm>
            <a:off x="3842315" y="2376492"/>
            <a:ext cx="45073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diapers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35</a:t>
            </a:fld>
            <a:endParaRPr lang="en-US"/>
          </a:p>
        </p:txBody>
      </p:sp>
      <p:sp>
        <p:nvSpPr>
          <p:cNvPr id="3" name="Rectangle 2"/>
          <p:cNvSpPr/>
          <p:nvPr/>
        </p:nvSpPr>
        <p:spPr>
          <a:xfrm>
            <a:off x="2450422" y="2573440"/>
            <a:ext cx="729116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baby formula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36</a:t>
            </a:fld>
            <a:endParaRPr lang="en-US"/>
          </a:p>
        </p:txBody>
      </p:sp>
      <p:sp>
        <p:nvSpPr>
          <p:cNvPr id="3" name="Rectangle 2"/>
          <p:cNvSpPr/>
          <p:nvPr/>
        </p:nvSpPr>
        <p:spPr>
          <a:xfrm>
            <a:off x="1705317" y="2517169"/>
            <a:ext cx="878137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Helicopter Mom</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37</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3449737" y="2332503"/>
            <a:ext cx="5082160" cy="1938992"/>
          </a:xfrm>
          <a:prstGeom prst="rect">
            <a:avLst/>
          </a:prstGeom>
        </p:spPr>
        <p:txBody>
          <a:bodyPr wrap="none">
            <a:spAutoFit/>
          </a:bodyPr>
          <a:lstStyle/>
          <a:p>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laundry</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38</a:t>
            </a:fld>
            <a:endParaRPr lang="en-US"/>
          </a:p>
        </p:txBody>
      </p:sp>
      <p:sp>
        <p:nvSpPr>
          <p:cNvPr id="3" name="Rectangle 2"/>
          <p:cNvSpPr/>
          <p:nvPr/>
        </p:nvSpPr>
        <p:spPr>
          <a:xfrm>
            <a:off x="2993744" y="2432763"/>
            <a:ext cx="6204519"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a:t>industrious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39</a:t>
            </a:fld>
            <a:endParaRPr lang="en-US"/>
          </a:p>
        </p:txBody>
      </p:sp>
      <p:sp>
        <p:nvSpPr>
          <p:cNvPr id="3" name="Rectangle 2"/>
          <p:cNvSpPr/>
          <p:nvPr/>
        </p:nvSpPr>
        <p:spPr>
          <a:xfrm>
            <a:off x="2398422" y="2432763"/>
            <a:ext cx="7395166"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a:t>Grandmother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F:\DCIM\100MSDCF\DSC017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4593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40</a:t>
            </a:fld>
            <a:endParaRPr lang="en-US"/>
          </a:p>
        </p:txBody>
      </p:sp>
      <p:sp>
        <p:nvSpPr>
          <p:cNvPr id="3" name="Rectangle 2"/>
          <p:cNvSpPr/>
          <p:nvPr/>
        </p:nvSpPr>
        <p:spPr>
          <a:xfrm>
            <a:off x="2860823" y="2432763"/>
            <a:ext cx="6470362"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a:t>protector</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41</a:t>
            </a:fld>
            <a:endParaRPr lang="en-US"/>
          </a:p>
        </p:txBody>
      </p:sp>
      <p:sp>
        <p:nvSpPr>
          <p:cNvPr id="4" name="Rectangle 3"/>
          <p:cNvSpPr/>
          <p:nvPr/>
        </p:nvSpPr>
        <p:spPr>
          <a:xfrm>
            <a:off x="3627670" y="2329934"/>
            <a:ext cx="4936672" cy="1938992"/>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a:t>service</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42</a:t>
            </a:fld>
            <a:endParaRPr lang="en-US"/>
          </a:p>
        </p:txBody>
      </p:sp>
      <p:sp>
        <p:nvSpPr>
          <p:cNvPr id="3" name="Rectangle 2"/>
          <p:cNvSpPr/>
          <p:nvPr/>
        </p:nvSpPr>
        <p:spPr>
          <a:xfrm>
            <a:off x="3449339" y="2209692"/>
            <a:ext cx="574349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Tiger Mom</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43</a:t>
            </a:fld>
            <a:endParaRPr lang="en-US"/>
          </a:p>
        </p:txBody>
      </p:sp>
      <p:sp>
        <p:nvSpPr>
          <p:cNvPr id="3" name="Rectangle 2"/>
          <p:cNvSpPr/>
          <p:nvPr/>
        </p:nvSpPr>
        <p:spPr>
          <a:xfrm>
            <a:off x="2953769" y="2601575"/>
            <a:ext cx="6678368"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decorator</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44</a:t>
            </a:fld>
            <a:endParaRPr lang="en-US"/>
          </a:p>
        </p:txBody>
      </p:sp>
      <p:sp>
        <p:nvSpPr>
          <p:cNvPr id="3" name="Rectangle 2"/>
          <p:cNvSpPr/>
          <p:nvPr/>
        </p:nvSpPr>
        <p:spPr>
          <a:xfrm>
            <a:off x="2816906" y="2460898"/>
            <a:ext cx="6558207"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sleepless</a:t>
            </a: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45</a:t>
            </a:fld>
            <a:endParaRPr lang="en-US"/>
          </a:p>
        </p:txBody>
      </p:sp>
      <p:sp>
        <p:nvSpPr>
          <p:cNvPr id="3" name="Rectangle 2"/>
          <p:cNvSpPr/>
          <p:nvPr/>
        </p:nvSpPr>
        <p:spPr>
          <a:xfrm>
            <a:off x="3127501" y="2081071"/>
            <a:ext cx="5937011"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46</a:t>
            </a:fld>
            <a:endParaRPr lang="en-US"/>
          </a:p>
        </p:txBody>
      </p:sp>
      <p:sp>
        <p:nvSpPr>
          <p:cNvPr id="3" name="Rectangle 2"/>
          <p:cNvSpPr/>
          <p:nvPr/>
        </p:nvSpPr>
        <p:spPr>
          <a:xfrm>
            <a:off x="4171719" y="2503101"/>
            <a:ext cx="4580101"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47</a:t>
            </a:fld>
            <a:endParaRPr lang="en-US"/>
          </a:p>
        </p:txBody>
      </p:sp>
      <p:sp>
        <p:nvSpPr>
          <p:cNvPr id="3" name="Rectangle 2"/>
          <p:cNvSpPr/>
          <p:nvPr/>
        </p:nvSpPr>
        <p:spPr>
          <a:xfrm>
            <a:off x="3444251" y="2209692"/>
            <a:ext cx="5303503" cy="1938992"/>
          </a:xfrm>
          <a:prstGeom prst="rect">
            <a:avLst/>
          </a:prstGeom>
          <a:noFill/>
        </p:spPr>
        <p:txBody>
          <a:bodyPr wrap="none" lIns="91440" tIns="45720" rIns="91440" bIns="45720">
            <a:spAutoFit/>
          </a:bodyPr>
          <a:lstStyle/>
          <a:p>
            <a:pPr algn="ct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teacher</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48</a:t>
            </a:fld>
            <a:endParaRPr lang="en-US"/>
          </a:p>
        </p:txBody>
      </p:sp>
      <p:sp>
        <p:nvSpPr>
          <p:cNvPr id="3" name="Rectangle 2"/>
          <p:cNvSpPr/>
          <p:nvPr/>
        </p:nvSpPr>
        <p:spPr>
          <a:xfrm>
            <a:off x="4691612" y="2390559"/>
            <a:ext cx="2808782"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kiss</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49</a:t>
            </a:fld>
            <a:endParaRPr lang="en-US"/>
          </a:p>
        </p:txBody>
      </p:sp>
      <p:sp>
        <p:nvSpPr>
          <p:cNvPr id="3" name="Rectangle 2"/>
          <p:cNvSpPr/>
          <p:nvPr/>
        </p:nvSpPr>
        <p:spPr>
          <a:xfrm>
            <a:off x="4475727" y="2432763"/>
            <a:ext cx="3493777"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cook</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50</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May 15,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3657600"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r>
              <a:rPr lang="en-US" altLang="en-US" sz="6000" b="1" dirty="0" smtClean="0">
                <a:effectLst>
                  <a:outerShdw blurRad="38100" dist="38100" dir="2700000" algn="tl">
                    <a:srgbClr val="336699"/>
                  </a:outerShdw>
                </a:effectLst>
                <a:latin typeface="Comic Sans MS" pitchFamily="66" charset="0"/>
              </a:rPr>
              <a:t>Happy</a:t>
            </a:r>
          </a:p>
          <a:p>
            <a:pPr marL="0" indent="0" algn="ctr">
              <a:defRPr/>
            </a:pPr>
            <a:r>
              <a:rPr lang="en-US" altLang="en-US" sz="6000" b="1" dirty="0" smtClean="0">
                <a:effectLst>
                  <a:outerShdw blurRad="38100" dist="38100" dir="2700000" algn="tl">
                    <a:srgbClr val="336699"/>
                  </a:outerShdw>
                </a:effectLst>
                <a:latin typeface="Comic Sans MS" pitchFamily="66" charset="0"/>
              </a:rPr>
              <a:t>Mother’s</a:t>
            </a:r>
          </a:p>
          <a:p>
            <a:pPr marL="0" indent="0" algn="ctr">
              <a:defRPr/>
            </a:pPr>
            <a:r>
              <a:rPr lang="en-US" altLang="en-US" sz="6000" b="1" dirty="0" smtClean="0">
                <a:effectLst>
                  <a:outerShdw blurRad="38100" dist="38100" dir="2700000" algn="tl">
                    <a:srgbClr val="336699"/>
                  </a:outerShdw>
                </a:effectLst>
                <a:latin typeface="Comic Sans MS" pitchFamily="66" charset="0"/>
              </a:rPr>
              <a:t>Day</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5812</TotalTime>
  <Words>1954</Words>
  <Application>Microsoft Office PowerPoint</Application>
  <PresentationFormat>Custom</PresentationFormat>
  <Paragraphs>302</Paragraphs>
  <Slides>69</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Office Theme</vt:lpstr>
      <vt:lpstr>Package</vt:lpstr>
      <vt:lpstr>PowerPoint Presentation</vt:lpstr>
      <vt:lpstr>PowerPoint Presentation</vt:lpstr>
      <vt:lpstr>English Corner Friends</vt:lpstr>
      <vt:lpstr>English Corner Friends</vt:lpstr>
      <vt:lpstr>Introductions</vt:lpstr>
      <vt:lpstr>English Corner’s Goals</vt:lpstr>
      <vt:lpstr>Next English Corner  May 15, 2014 7 PM  </vt:lpstr>
      <vt:lpstr>PowerPoint Presentation</vt:lpstr>
      <vt:lpstr> </vt:lpstr>
      <vt:lpstr>Mother</vt:lpstr>
      <vt:lpstr>Your Discussion 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Mother’s Day Bingo</vt:lpstr>
      <vt:lpstr> Questions</vt:lpstr>
      <vt:lpstr>Mother’s Day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443</cp:revision>
  <cp:lastPrinted>2013-09-23T08:57:36Z</cp:lastPrinted>
  <dcterms:created xsi:type="dcterms:W3CDTF">2013-09-17T00:49:18Z</dcterms:created>
  <dcterms:modified xsi:type="dcterms:W3CDTF">2014-05-05T11:52:45Z</dcterms:modified>
</cp:coreProperties>
</file>