
<file path=[Content_Types].xml><?xml version="1.0" encoding="utf-8"?>
<Types xmlns="http://schemas.openxmlformats.org/package/2006/content-types">
  <Default Extension="bin" ContentType="audio/unknown"/>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0"/>
  </p:notesMasterIdLst>
  <p:sldIdLst>
    <p:sldId id="256" r:id="rId2"/>
    <p:sldId id="486" r:id="rId3"/>
    <p:sldId id="579" r:id="rId4"/>
    <p:sldId id="269" r:id="rId5"/>
    <p:sldId id="499" r:id="rId6"/>
    <p:sldId id="500" r:id="rId7"/>
    <p:sldId id="501" r:id="rId8"/>
    <p:sldId id="502" r:id="rId9"/>
    <p:sldId id="504" r:id="rId10"/>
    <p:sldId id="505" r:id="rId11"/>
    <p:sldId id="506" r:id="rId12"/>
    <p:sldId id="507" r:id="rId13"/>
    <p:sldId id="508" r:id="rId14"/>
    <p:sldId id="509" r:id="rId15"/>
    <p:sldId id="510" r:id="rId16"/>
    <p:sldId id="511" r:id="rId17"/>
    <p:sldId id="512" r:id="rId18"/>
    <p:sldId id="513" r:id="rId19"/>
    <p:sldId id="514" r:id="rId20"/>
    <p:sldId id="515" r:id="rId21"/>
    <p:sldId id="516" r:id="rId22"/>
    <p:sldId id="517" r:id="rId23"/>
    <p:sldId id="518" r:id="rId24"/>
    <p:sldId id="519" r:id="rId25"/>
    <p:sldId id="520" r:id="rId26"/>
    <p:sldId id="521" r:id="rId27"/>
    <p:sldId id="522" r:id="rId28"/>
    <p:sldId id="523" r:id="rId29"/>
    <p:sldId id="524" r:id="rId30"/>
    <p:sldId id="525" r:id="rId31"/>
    <p:sldId id="526" r:id="rId32"/>
    <p:sldId id="527" r:id="rId33"/>
    <p:sldId id="528" r:id="rId34"/>
    <p:sldId id="529" r:id="rId35"/>
    <p:sldId id="530" r:id="rId36"/>
    <p:sldId id="531" r:id="rId37"/>
    <p:sldId id="532" r:id="rId38"/>
    <p:sldId id="533" r:id="rId39"/>
    <p:sldId id="534" r:id="rId40"/>
    <p:sldId id="535" r:id="rId41"/>
    <p:sldId id="536" r:id="rId42"/>
    <p:sldId id="537" r:id="rId43"/>
    <p:sldId id="538" r:id="rId44"/>
    <p:sldId id="539" r:id="rId45"/>
    <p:sldId id="540" r:id="rId46"/>
    <p:sldId id="541" r:id="rId47"/>
    <p:sldId id="542" r:id="rId48"/>
    <p:sldId id="543" r:id="rId49"/>
    <p:sldId id="544" r:id="rId50"/>
    <p:sldId id="545" r:id="rId51"/>
    <p:sldId id="546" r:id="rId52"/>
    <p:sldId id="547" r:id="rId53"/>
    <p:sldId id="548" r:id="rId54"/>
    <p:sldId id="549" r:id="rId55"/>
    <p:sldId id="550" r:id="rId56"/>
    <p:sldId id="551" r:id="rId57"/>
    <p:sldId id="552" r:id="rId58"/>
    <p:sldId id="553" r:id="rId59"/>
    <p:sldId id="554" r:id="rId60"/>
    <p:sldId id="555" r:id="rId61"/>
    <p:sldId id="556" r:id="rId62"/>
    <p:sldId id="557" r:id="rId63"/>
    <p:sldId id="258" r:id="rId64"/>
    <p:sldId id="267" r:id="rId65"/>
    <p:sldId id="343" r:id="rId66"/>
    <p:sldId id="617" r:id="rId67"/>
    <p:sldId id="433" r:id="rId68"/>
    <p:sldId id="625" r:id="rId69"/>
    <p:sldId id="626" r:id="rId70"/>
    <p:sldId id="627" r:id="rId71"/>
    <p:sldId id="628" r:id="rId72"/>
    <p:sldId id="629" r:id="rId73"/>
    <p:sldId id="630" r:id="rId74"/>
    <p:sldId id="631" r:id="rId75"/>
    <p:sldId id="632" r:id="rId76"/>
    <p:sldId id="633" r:id="rId77"/>
    <p:sldId id="618" r:id="rId78"/>
    <p:sldId id="623" r:id="rId79"/>
    <p:sldId id="624" r:id="rId80"/>
    <p:sldId id="407" r:id="rId81"/>
    <p:sldId id="598" r:id="rId82"/>
    <p:sldId id="600" r:id="rId83"/>
    <p:sldId id="601" r:id="rId84"/>
    <p:sldId id="602" r:id="rId85"/>
    <p:sldId id="603" r:id="rId86"/>
    <p:sldId id="604" r:id="rId87"/>
    <p:sldId id="605" r:id="rId88"/>
    <p:sldId id="606" r:id="rId89"/>
    <p:sldId id="607" r:id="rId90"/>
    <p:sldId id="608" r:id="rId91"/>
    <p:sldId id="609" r:id="rId92"/>
    <p:sldId id="610" r:id="rId93"/>
    <p:sldId id="611" r:id="rId94"/>
    <p:sldId id="612" r:id="rId95"/>
    <p:sldId id="613" r:id="rId96"/>
    <p:sldId id="614" r:id="rId97"/>
    <p:sldId id="615" r:id="rId98"/>
    <p:sldId id="616" r:id="rId99"/>
    <p:sldId id="454" r:id="rId100"/>
    <p:sldId id="264" r:id="rId101"/>
    <p:sldId id="453" r:id="rId102"/>
    <p:sldId id="481" r:id="rId103"/>
    <p:sldId id="482" r:id="rId104"/>
    <p:sldId id="597" r:id="rId105"/>
    <p:sldId id="619" r:id="rId106"/>
    <p:sldId id="620" r:id="rId107"/>
    <p:sldId id="621" r:id="rId108"/>
    <p:sldId id="622" r:id="rId109"/>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000" autoAdjust="0"/>
    <p:restoredTop sz="94660"/>
  </p:normalViewPr>
  <p:slideViewPr>
    <p:cSldViewPr snapToGrid="0">
      <p:cViewPr>
        <p:scale>
          <a:sx n="80" d="100"/>
          <a:sy n="80" d="100"/>
        </p:scale>
        <p:origin x="390" y="474"/>
      </p:cViewPr>
      <p:guideLst>
        <p:guide orient="horz" pos="2160"/>
        <p:guide pos="3840"/>
      </p:guideLst>
    </p:cSldViewPr>
  </p:slideViewPr>
  <p:notesTextViewPr>
    <p:cViewPr>
      <p:scale>
        <a:sx n="1" d="1"/>
        <a:sy n="1" d="1"/>
      </p:scale>
      <p:origin x="0" y="0"/>
    </p:cViewPr>
  </p:notesTextViewPr>
  <p:sorterViewPr>
    <p:cViewPr>
      <p:scale>
        <a:sx n="66" d="100"/>
        <a:sy n="66" d="100"/>
      </p:scale>
      <p:origin x="0" y="369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4/17/2014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F264BA52-5083-44F1-81FA-B70A55C2A95D}" type="slidenum">
              <a:rPr lang="en-US" altLang="en-US">
                <a:latin typeface="Arial" charset="0"/>
              </a:rPr>
              <a:pPr eaLnBrk="1" hangingPunct="1">
                <a:spcBef>
                  <a:spcPct val="0"/>
                </a:spcBef>
              </a:pPr>
              <a:t>5</a:t>
            </a:fld>
            <a:endParaRPr lang="en-US" altLang="en-US">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84BD41D-3097-474C-8DD3-DD645BABC7D2}" type="slidenum">
              <a:rPr lang="en-US" altLang="en-US">
                <a:latin typeface="Arial" charset="0"/>
              </a:rPr>
              <a:pPr eaLnBrk="1" hangingPunct="1">
                <a:spcBef>
                  <a:spcPct val="0"/>
                </a:spcBef>
              </a:pPr>
              <a:t>14</a:t>
            </a:fld>
            <a:endParaRPr lang="en-US" altLang="en-US">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1D68C8A-938C-434B-9808-FFE803B86639}" type="slidenum">
              <a:rPr lang="en-US" altLang="en-US">
                <a:latin typeface="Arial" charset="0"/>
              </a:rPr>
              <a:pPr eaLnBrk="1" hangingPunct="1">
                <a:spcBef>
                  <a:spcPct val="0"/>
                </a:spcBef>
              </a:pPr>
              <a:t>15</a:t>
            </a:fld>
            <a:endParaRPr lang="en-US" altLang="en-US">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3F85D63-86E1-4AFF-A429-509F43995272}" type="slidenum">
              <a:rPr lang="en-US" altLang="en-US">
                <a:latin typeface="Arial" charset="0"/>
              </a:rPr>
              <a:pPr eaLnBrk="1" hangingPunct="1">
                <a:spcBef>
                  <a:spcPct val="0"/>
                </a:spcBef>
              </a:pPr>
              <a:t>16</a:t>
            </a:fld>
            <a:endParaRPr lang="en-US" altLang="en-US">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E5BDDF8-9227-4546-8887-E16C210EF7C9}" type="slidenum">
              <a:rPr lang="en-US" altLang="en-US">
                <a:latin typeface="Arial" charset="0"/>
              </a:rPr>
              <a:pPr eaLnBrk="1" hangingPunct="1">
                <a:spcBef>
                  <a:spcPct val="0"/>
                </a:spcBef>
              </a:pPr>
              <a:t>17</a:t>
            </a:fld>
            <a:endParaRPr lang="en-US" altLang="en-US">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2E57671-7A86-426F-BF41-4BDB006E00D5}" type="slidenum">
              <a:rPr lang="en-US" altLang="en-US">
                <a:latin typeface="Arial" charset="0"/>
              </a:rPr>
              <a:pPr eaLnBrk="1" hangingPunct="1">
                <a:spcBef>
                  <a:spcPct val="0"/>
                </a:spcBef>
              </a:pPr>
              <a:t>18</a:t>
            </a:fld>
            <a:endParaRPr lang="en-US" altLang="en-US">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240F745-E8EB-4EED-BA16-03AD066B6F2A}" type="slidenum">
              <a:rPr lang="en-US" altLang="en-US">
                <a:latin typeface="Arial" charset="0"/>
              </a:rPr>
              <a:pPr eaLnBrk="1" hangingPunct="1">
                <a:spcBef>
                  <a:spcPct val="0"/>
                </a:spcBef>
              </a:pPr>
              <a:t>19</a:t>
            </a:fld>
            <a:endParaRPr lang="en-US" altLang="en-US">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6E83EB-7B50-4992-B11D-16715CAB91D0}" type="slidenum">
              <a:rPr lang="en-US" altLang="en-US">
                <a:latin typeface="Arial" charset="0"/>
              </a:rPr>
              <a:pPr eaLnBrk="1" hangingPunct="1">
                <a:spcBef>
                  <a:spcPct val="0"/>
                </a:spcBef>
              </a:pPr>
              <a:t>20</a:t>
            </a:fld>
            <a:endParaRPr lang="en-US" altLang="en-US">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F118899E-31F0-4838-B396-60E66375C9EC}" type="slidenum">
              <a:rPr lang="en-US" altLang="en-US">
                <a:latin typeface="Arial" charset="0"/>
              </a:rPr>
              <a:pPr eaLnBrk="1" hangingPunct="1">
                <a:spcBef>
                  <a:spcPct val="0"/>
                </a:spcBef>
              </a:pPr>
              <a:t>21</a:t>
            </a:fld>
            <a:endParaRPr lang="en-US" altLang="en-US">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6003A8A-852C-4D99-B695-747FE9E0590F}" type="slidenum">
              <a:rPr lang="en-US" altLang="en-US">
                <a:latin typeface="Arial" charset="0"/>
              </a:rPr>
              <a:pPr eaLnBrk="1" hangingPunct="1">
                <a:spcBef>
                  <a:spcPct val="0"/>
                </a:spcBef>
              </a:pPr>
              <a:t>22</a:t>
            </a:fld>
            <a:endParaRPr lang="en-US" altLang="en-US">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E5BF37-9A89-42E6-93EE-B14FB826C152}" type="slidenum">
              <a:rPr lang="en-US" altLang="en-US">
                <a:latin typeface="Arial" charset="0"/>
              </a:rPr>
              <a:pPr eaLnBrk="1" hangingPunct="1">
                <a:spcBef>
                  <a:spcPct val="0"/>
                </a:spcBef>
              </a:pPr>
              <a:t>23</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F577C32C-B6C2-46DE-AA16-BD12A549B41A}" type="slidenum">
              <a:rPr lang="en-US" altLang="en-US">
                <a:latin typeface="Arial" charset="0"/>
              </a:rPr>
              <a:pPr eaLnBrk="1" hangingPunct="1">
                <a:spcBef>
                  <a:spcPct val="0"/>
                </a:spcBef>
              </a:pPr>
              <a:t>6</a:t>
            </a:fld>
            <a:endParaRPr lang="en-US" altLang="en-US">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A1B2526-505A-41FA-91CA-4B04856C6141}" type="slidenum">
              <a:rPr lang="en-US" altLang="en-US">
                <a:latin typeface="Arial" charset="0"/>
              </a:rPr>
              <a:pPr eaLnBrk="1" hangingPunct="1">
                <a:spcBef>
                  <a:spcPct val="0"/>
                </a:spcBef>
              </a:pPr>
              <a:t>24</a:t>
            </a:fld>
            <a:endParaRPr lang="en-US" altLang="en-US">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265AA4E-A2B9-40D0-A448-C021718D3A57}" type="slidenum">
              <a:rPr lang="en-US" altLang="en-US">
                <a:latin typeface="Arial" charset="0"/>
              </a:rPr>
              <a:pPr eaLnBrk="1" hangingPunct="1">
                <a:spcBef>
                  <a:spcPct val="0"/>
                </a:spcBef>
              </a:pPr>
              <a:t>25</a:t>
            </a:fld>
            <a:endParaRPr lang="en-US" altLang="en-US">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4CC9952-E813-43D8-9E3F-A45C38E9AB03}" type="slidenum">
              <a:rPr lang="en-US" altLang="en-US">
                <a:latin typeface="Arial" charset="0"/>
              </a:rPr>
              <a:pPr eaLnBrk="1" hangingPunct="1">
                <a:spcBef>
                  <a:spcPct val="0"/>
                </a:spcBef>
              </a:pPr>
              <a:t>26</a:t>
            </a:fld>
            <a:endParaRPr lang="en-US" altLang="en-US">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D13FB31-1C30-4AA5-A111-81BD55AA3E9F}" type="slidenum">
              <a:rPr lang="en-US" altLang="en-US">
                <a:latin typeface="Arial" charset="0"/>
              </a:rPr>
              <a:pPr eaLnBrk="1" hangingPunct="1">
                <a:spcBef>
                  <a:spcPct val="0"/>
                </a:spcBef>
              </a:pPr>
              <a:t>27</a:t>
            </a:fld>
            <a:endParaRPr lang="en-US" altLang="en-US">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F439DFE-BD8F-4901-80FB-4D3F59103FBF}" type="slidenum">
              <a:rPr lang="en-US" altLang="en-US">
                <a:latin typeface="Arial" charset="0"/>
              </a:rPr>
              <a:pPr eaLnBrk="1" hangingPunct="1">
                <a:spcBef>
                  <a:spcPct val="0"/>
                </a:spcBef>
              </a:pPr>
              <a:t>28</a:t>
            </a:fld>
            <a:endParaRPr lang="en-US" altLang="en-US">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5F7EA0A-9AC0-4099-93D5-127BAA2B269F}" type="slidenum">
              <a:rPr lang="en-US" altLang="en-US">
                <a:latin typeface="Arial" charset="0"/>
              </a:rPr>
              <a:pPr eaLnBrk="1" hangingPunct="1">
                <a:spcBef>
                  <a:spcPct val="0"/>
                </a:spcBef>
              </a:pPr>
              <a:t>29</a:t>
            </a:fld>
            <a:endParaRPr lang="en-US" altLang="en-US">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072DAF4-17BD-4C52-820A-100BE8D909A9}" type="slidenum">
              <a:rPr lang="en-US" altLang="en-US">
                <a:latin typeface="Arial" charset="0"/>
              </a:rPr>
              <a:pPr eaLnBrk="1" hangingPunct="1">
                <a:spcBef>
                  <a:spcPct val="0"/>
                </a:spcBef>
              </a:pPr>
              <a:t>30</a:t>
            </a:fld>
            <a:endParaRPr lang="en-US" altLang="en-US">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D8578F-8F22-4F53-A3A3-1B972BFFB061}" type="slidenum">
              <a:rPr lang="en-US" altLang="en-US">
                <a:latin typeface="Arial" charset="0"/>
              </a:rPr>
              <a:pPr eaLnBrk="1" hangingPunct="1">
                <a:spcBef>
                  <a:spcPct val="0"/>
                </a:spcBef>
              </a:pPr>
              <a:t>31</a:t>
            </a:fld>
            <a:endParaRPr lang="en-US" altLang="en-US">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4E2E448-4156-4355-AD69-5DF5A6D901C6}" type="slidenum">
              <a:rPr lang="en-US" altLang="en-US">
                <a:latin typeface="Arial" charset="0"/>
              </a:rPr>
              <a:pPr eaLnBrk="1" hangingPunct="1">
                <a:spcBef>
                  <a:spcPct val="0"/>
                </a:spcBef>
              </a:pPr>
              <a:t>32</a:t>
            </a:fld>
            <a:endParaRPr lang="en-US" altLang="en-US">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E0ADCD5-08B8-4BED-903C-846301506BCC}" type="slidenum">
              <a:rPr lang="en-US" altLang="en-US">
                <a:latin typeface="Arial" charset="0"/>
              </a:rPr>
              <a:pPr eaLnBrk="1" hangingPunct="1">
                <a:spcBef>
                  <a:spcPct val="0"/>
                </a:spcBef>
              </a:pPr>
              <a:t>33</a:t>
            </a:fld>
            <a:endParaRPr lang="en-US" alt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31D5F0B-B546-40D1-86A4-8666B48FD8F3}" type="slidenum">
              <a:rPr lang="en-US" altLang="en-US">
                <a:latin typeface="Arial" charset="0"/>
              </a:rPr>
              <a:pPr eaLnBrk="1" hangingPunct="1">
                <a:spcBef>
                  <a:spcPct val="0"/>
                </a:spcBef>
              </a:pPr>
              <a:t>7</a:t>
            </a:fld>
            <a:endParaRPr lang="en-US" altLang="en-US">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99B2E2A-53D9-4D19-8575-074985D180C9}" type="slidenum">
              <a:rPr lang="en-US" altLang="en-US">
                <a:latin typeface="Arial" charset="0"/>
              </a:rPr>
              <a:pPr eaLnBrk="1" hangingPunct="1">
                <a:spcBef>
                  <a:spcPct val="0"/>
                </a:spcBef>
              </a:pPr>
              <a:t>34</a:t>
            </a:fld>
            <a:endParaRPr lang="en-US" altLang="en-US">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6BCB2AD-7A0E-47E6-9FA6-362603F8408F}" type="slidenum">
              <a:rPr lang="en-US" altLang="en-US">
                <a:latin typeface="Arial" charset="0"/>
              </a:rPr>
              <a:pPr eaLnBrk="1" hangingPunct="1">
                <a:spcBef>
                  <a:spcPct val="0"/>
                </a:spcBef>
              </a:pPr>
              <a:t>35</a:t>
            </a:fld>
            <a:endParaRPr lang="en-US" altLang="en-US">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CEB6323-FF91-41C5-A990-B88CCF89CD78}" type="slidenum">
              <a:rPr lang="en-US" altLang="en-US">
                <a:latin typeface="Arial" charset="0"/>
              </a:rPr>
              <a:pPr eaLnBrk="1" hangingPunct="1">
                <a:spcBef>
                  <a:spcPct val="0"/>
                </a:spcBef>
              </a:pPr>
              <a:t>36</a:t>
            </a:fld>
            <a:endParaRPr lang="en-US" altLang="en-US">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7BAFAEF-4065-4F97-AFD9-5F89234A0C89}" type="slidenum">
              <a:rPr lang="en-US" altLang="en-US">
                <a:latin typeface="Arial" charset="0"/>
              </a:rPr>
              <a:pPr eaLnBrk="1" hangingPunct="1">
                <a:spcBef>
                  <a:spcPct val="0"/>
                </a:spcBef>
              </a:pPr>
              <a:t>37</a:t>
            </a:fld>
            <a:endParaRPr lang="en-US" altLang="en-US">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35E2810-5616-4C85-9364-7B2595703617}" type="slidenum">
              <a:rPr lang="en-US" altLang="en-US">
                <a:latin typeface="Arial" charset="0"/>
              </a:rPr>
              <a:pPr eaLnBrk="1" hangingPunct="1">
                <a:spcBef>
                  <a:spcPct val="0"/>
                </a:spcBef>
              </a:pPr>
              <a:t>38</a:t>
            </a:fld>
            <a:endParaRPr lang="en-US" altLang="en-US">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7D07EA2-E180-4A53-AF7F-8EB03D73AB09}" type="slidenum">
              <a:rPr lang="en-US" altLang="en-US">
                <a:latin typeface="Arial" charset="0"/>
              </a:rPr>
              <a:pPr eaLnBrk="1" hangingPunct="1">
                <a:spcBef>
                  <a:spcPct val="0"/>
                </a:spcBef>
              </a:pPr>
              <a:t>39</a:t>
            </a:fld>
            <a:endParaRPr lang="en-US" altLang="en-US">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FA5BDE-4FBF-40DE-BDC8-AD23F0F66FE7}" type="slidenum">
              <a:rPr lang="en-US" altLang="en-US">
                <a:latin typeface="Arial" charset="0"/>
              </a:rPr>
              <a:pPr eaLnBrk="1" hangingPunct="1">
                <a:spcBef>
                  <a:spcPct val="0"/>
                </a:spcBef>
              </a:pPr>
              <a:t>40</a:t>
            </a:fld>
            <a:endParaRPr lang="en-US" altLang="en-US">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7AF9E10-1A77-4E37-8101-A5ADE868086A}" type="slidenum">
              <a:rPr lang="en-US" altLang="en-US">
                <a:latin typeface="Arial" charset="0"/>
              </a:rPr>
              <a:pPr eaLnBrk="1" hangingPunct="1">
                <a:spcBef>
                  <a:spcPct val="0"/>
                </a:spcBef>
              </a:pPr>
              <a:t>41</a:t>
            </a:fld>
            <a:endParaRPr lang="en-US" altLang="en-US">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DD00E27-84CD-4C94-87C7-B46EAD10EB5D}" type="slidenum">
              <a:rPr lang="en-US" altLang="en-US">
                <a:latin typeface="Arial" charset="0"/>
              </a:rPr>
              <a:pPr eaLnBrk="1" hangingPunct="1">
                <a:spcBef>
                  <a:spcPct val="0"/>
                </a:spcBef>
              </a:pPr>
              <a:t>42</a:t>
            </a:fld>
            <a:endParaRPr lang="en-US" altLang="en-US">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59F57D3-F159-48E4-9887-C7F14B84D07C}" type="slidenum">
              <a:rPr lang="en-US" altLang="en-US">
                <a:latin typeface="Arial" charset="0"/>
              </a:rPr>
              <a:pPr eaLnBrk="1" hangingPunct="1">
                <a:spcBef>
                  <a:spcPct val="0"/>
                </a:spcBef>
              </a:pPr>
              <a:t>43</a:t>
            </a:fld>
            <a:endParaRPr lang="en-US" altLang="en-US">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8</a:t>
            </a:fld>
            <a:endParaRPr lang="en-US" altLang="en-US">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060CF9F-4A11-4827-B395-469C6DE8ACFD}" type="slidenum">
              <a:rPr lang="en-US" altLang="en-US">
                <a:latin typeface="Arial" charset="0"/>
              </a:rPr>
              <a:pPr eaLnBrk="1" hangingPunct="1">
                <a:spcBef>
                  <a:spcPct val="0"/>
                </a:spcBef>
              </a:pPr>
              <a:t>44</a:t>
            </a:fld>
            <a:endParaRPr lang="en-US" altLang="en-US">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8B5BC26-6A50-4BF9-8976-B7FF40C7A850}" type="slidenum">
              <a:rPr lang="en-US" altLang="en-US">
                <a:latin typeface="Arial" charset="0"/>
              </a:rPr>
              <a:pPr eaLnBrk="1" hangingPunct="1">
                <a:spcBef>
                  <a:spcPct val="0"/>
                </a:spcBef>
              </a:pPr>
              <a:t>45</a:t>
            </a:fld>
            <a:endParaRPr lang="en-US" altLang="en-US">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99AC75F-0E1E-44CB-A05D-6CB5AC5576F0}" type="slidenum">
              <a:rPr lang="en-US" altLang="en-US">
                <a:latin typeface="Arial" charset="0"/>
              </a:rPr>
              <a:pPr eaLnBrk="1" hangingPunct="1">
                <a:spcBef>
                  <a:spcPct val="0"/>
                </a:spcBef>
              </a:pPr>
              <a:t>46</a:t>
            </a:fld>
            <a:endParaRPr lang="en-US" altLang="en-US">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26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3B542DD-85EE-46CB-9CA8-A430A53182B3}" type="slidenum">
              <a:rPr lang="en-US" altLang="en-US">
                <a:latin typeface="Arial" charset="0"/>
              </a:rPr>
              <a:pPr eaLnBrk="1" hangingPunct="1">
                <a:spcBef>
                  <a:spcPct val="0"/>
                </a:spcBef>
              </a:pPr>
              <a:t>47</a:t>
            </a:fld>
            <a:endParaRPr lang="en-US" altLang="en-US">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C339E2-AEB4-4110-92F0-E2B767F34A25}" type="slidenum">
              <a:rPr lang="en-US" altLang="en-US">
                <a:latin typeface="Arial" charset="0"/>
              </a:rPr>
              <a:pPr eaLnBrk="1" hangingPunct="1">
                <a:spcBef>
                  <a:spcPct val="0"/>
                </a:spcBef>
              </a:pPr>
              <a:t>48</a:t>
            </a:fld>
            <a:endParaRPr lang="en-US" altLang="en-US">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46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B6ED5E9-A398-4DE4-809C-701FD6B5A02A}" type="slidenum">
              <a:rPr lang="en-US" altLang="en-US">
                <a:latin typeface="Arial" charset="0"/>
              </a:rPr>
              <a:pPr eaLnBrk="1" hangingPunct="1">
                <a:spcBef>
                  <a:spcPct val="0"/>
                </a:spcBef>
              </a:pPr>
              <a:t>49</a:t>
            </a:fld>
            <a:endParaRPr lang="en-US" altLang="en-US">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57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818AB6E-A7D4-4AAD-9287-4BF2E11167C5}" type="slidenum">
              <a:rPr lang="en-US" altLang="en-US">
                <a:latin typeface="Arial" charset="0"/>
              </a:rPr>
              <a:pPr eaLnBrk="1" hangingPunct="1">
                <a:spcBef>
                  <a:spcPct val="0"/>
                </a:spcBef>
              </a:pPr>
              <a:t>50</a:t>
            </a:fld>
            <a:endParaRPr lang="en-US" altLang="en-US">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2110B7E-9F3F-44FF-8836-13F69263401B}" type="slidenum">
              <a:rPr lang="en-US" altLang="en-US">
                <a:latin typeface="Arial" charset="0"/>
              </a:rPr>
              <a:pPr eaLnBrk="1" hangingPunct="1">
                <a:spcBef>
                  <a:spcPct val="0"/>
                </a:spcBef>
              </a:pPr>
              <a:t>51</a:t>
            </a:fld>
            <a:endParaRPr lang="en-US" altLang="en-US">
              <a:latin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291F829-5EBB-43AA-8D6D-B068201C555B}" type="slidenum">
              <a:rPr lang="en-US" altLang="en-US">
                <a:latin typeface="Arial" charset="0"/>
              </a:rPr>
              <a:pPr eaLnBrk="1" hangingPunct="1">
                <a:spcBef>
                  <a:spcPct val="0"/>
                </a:spcBef>
              </a:pPr>
              <a:t>52</a:t>
            </a:fld>
            <a:endParaRPr lang="en-US" altLang="en-US">
              <a:latin typeface="Arial"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FC9C31C-F354-431B-8665-EAAC99D5EEB7}" type="slidenum">
              <a:rPr lang="en-US" altLang="en-US">
                <a:latin typeface="Arial" charset="0"/>
              </a:rPr>
              <a:pPr eaLnBrk="1" hangingPunct="1">
                <a:spcBef>
                  <a:spcPct val="0"/>
                </a:spcBef>
              </a:pPr>
              <a:t>53</a:t>
            </a:fld>
            <a:endParaRPr lang="en-US" altLang="en-US">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29DD2DF-74A8-4617-8C88-02B4E2FAFC8D}" type="slidenum">
              <a:rPr lang="en-US" altLang="en-US">
                <a:latin typeface="Arial" charset="0"/>
              </a:rPr>
              <a:pPr eaLnBrk="1" hangingPunct="1">
                <a:spcBef>
                  <a:spcPct val="0"/>
                </a:spcBef>
              </a:pPr>
              <a:t>9</a:t>
            </a:fld>
            <a:endParaRPr lang="en-US" altLang="en-US">
              <a:latin typeface="Arial"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FD9818-0645-4719-BA1D-81D6800144CF}" type="slidenum">
              <a:rPr lang="en-US" altLang="en-US">
                <a:latin typeface="Arial" charset="0"/>
              </a:rPr>
              <a:pPr eaLnBrk="1" hangingPunct="1">
                <a:spcBef>
                  <a:spcPct val="0"/>
                </a:spcBef>
              </a:pPr>
              <a:t>54</a:t>
            </a:fld>
            <a:endParaRPr lang="en-US" altLang="en-US">
              <a:latin typeface="Arial"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071C4FC-9A61-44EC-8903-53EC8492D0E4}" type="slidenum">
              <a:rPr lang="en-US" altLang="en-US">
                <a:latin typeface="Arial" charset="0"/>
              </a:rPr>
              <a:pPr eaLnBrk="1" hangingPunct="1">
                <a:spcBef>
                  <a:spcPct val="0"/>
                </a:spcBef>
              </a:pPr>
              <a:t>55</a:t>
            </a:fld>
            <a:endParaRPr lang="en-US" altLang="en-US">
              <a:latin typeface="Arial"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28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E138979-3E43-456B-AF08-8690C111976A}" type="slidenum">
              <a:rPr lang="en-US" altLang="en-US">
                <a:latin typeface="Arial" charset="0"/>
              </a:rPr>
              <a:pPr eaLnBrk="1" hangingPunct="1">
                <a:spcBef>
                  <a:spcPct val="0"/>
                </a:spcBef>
              </a:pPr>
              <a:t>56</a:t>
            </a:fld>
            <a:endParaRPr lang="en-US" altLang="en-US">
              <a:latin typeface="Arial"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3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9F0C4A5-99FA-48CF-B006-5973D1E22D88}" type="slidenum">
              <a:rPr lang="en-US" altLang="en-US">
                <a:latin typeface="Arial" charset="0"/>
              </a:rPr>
              <a:pPr eaLnBrk="1" hangingPunct="1">
                <a:spcBef>
                  <a:spcPct val="0"/>
                </a:spcBef>
              </a:pPr>
              <a:t>57</a:t>
            </a:fld>
            <a:endParaRPr lang="en-US" altLang="en-US">
              <a:latin typeface="Arial"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4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252F64E-4C3B-43E1-BD7D-0D95379D82AA}" type="slidenum">
              <a:rPr lang="en-US" altLang="en-US">
                <a:latin typeface="Arial" charset="0"/>
              </a:rPr>
              <a:pPr eaLnBrk="1" hangingPunct="1">
                <a:spcBef>
                  <a:spcPct val="0"/>
                </a:spcBef>
              </a:pPr>
              <a:t>58</a:t>
            </a:fld>
            <a:endParaRPr lang="en-US" altLang="en-US">
              <a:latin typeface="Arial"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5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C0E41F6C-061A-4E2E-BBD4-29D8051930A6}" type="slidenum">
              <a:rPr lang="en-US" altLang="en-US">
                <a:latin typeface="Arial" charset="0"/>
              </a:rPr>
              <a:pPr eaLnBrk="1" hangingPunct="1">
                <a:spcBef>
                  <a:spcPct val="0"/>
                </a:spcBef>
              </a:pPr>
              <a:t>59</a:t>
            </a:fld>
            <a:endParaRPr lang="en-US" altLang="en-US">
              <a:latin typeface="Arial"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6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6C01810-06A2-4F71-B4A9-2307DD301556}" type="slidenum">
              <a:rPr lang="en-US" altLang="en-US">
                <a:latin typeface="Arial" charset="0"/>
              </a:rPr>
              <a:pPr eaLnBrk="1" hangingPunct="1">
                <a:spcBef>
                  <a:spcPct val="0"/>
                </a:spcBef>
              </a:pPr>
              <a:t>60</a:t>
            </a:fld>
            <a:endParaRPr lang="en-US" altLang="en-US">
              <a:latin typeface="Arial"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80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366FBFD-5CB2-464F-8406-02217A437C51}" type="slidenum">
              <a:rPr lang="en-US" altLang="en-US">
                <a:latin typeface="Arial" charset="0"/>
              </a:rPr>
              <a:pPr eaLnBrk="1" hangingPunct="1">
                <a:spcBef>
                  <a:spcPct val="0"/>
                </a:spcBef>
              </a:pPr>
              <a:t>61</a:t>
            </a:fld>
            <a:endParaRPr lang="en-US" altLang="en-US">
              <a:latin typeface="Arial"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62</a:t>
            </a:fld>
            <a:endParaRPr lang="en-US" altLang="en-US">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A5643F9-A0E1-4D74-A669-C1390B529BB7}" type="slidenum">
              <a:rPr lang="en-US" altLang="en-US">
                <a:latin typeface="Arial" charset="0"/>
              </a:rPr>
              <a:pPr eaLnBrk="1" hangingPunct="1">
                <a:spcBef>
                  <a:spcPct val="0"/>
                </a:spcBef>
              </a:pPr>
              <a:t>10</a:t>
            </a:fld>
            <a:endParaRPr lang="en-US" altLang="en-US">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C0AEA3E-C1CE-4B7D-92D4-A39746E49BF3}" type="slidenum">
              <a:rPr lang="en-US" altLang="en-US">
                <a:latin typeface="Arial" charset="0"/>
              </a:rPr>
              <a:pPr eaLnBrk="1" hangingPunct="1">
                <a:spcBef>
                  <a:spcPct val="0"/>
                </a:spcBef>
              </a:pPr>
              <a:t>11</a:t>
            </a:fld>
            <a:endParaRPr lang="en-US" altLang="en-US">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0B14350-3779-479B-B662-9137D60957FF}" type="slidenum">
              <a:rPr lang="en-US" altLang="en-US">
                <a:latin typeface="Arial" charset="0"/>
              </a:rPr>
              <a:pPr eaLnBrk="1" hangingPunct="1">
                <a:spcBef>
                  <a:spcPct val="0"/>
                </a:spcBef>
              </a:pPr>
              <a:t>12</a:t>
            </a:fld>
            <a:endParaRPr lang="en-US" altLang="en-US">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E024A56-10C0-4CB9-A5CA-C181A96BBABE}" type="slidenum">
              <a:rPr lang="en-US" altLang="en-US">
                <a:latin typeface="Arial" charset="0"/>
              </a:rPr>
              <a:pPr eaLnBrk="1" hangingPunct="1">
                <a:spcBef>
                  <a:spcPct val="0"/>
                </a:spcBef>
              </a:pPr>
              <a:t>13</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4/17/2014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4/17/2014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4/17/2014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4/17/2014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4/17/2014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4/17/2014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4/17/2014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4/17/2014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4.tinypic.com/261c0t3.jpg"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5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2226" y="-144463"/>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4" name="Rectangle 3"/>
          <p:cNvSpPr/>
          <p:nvPr/>
        </p:nvSpPr>
        <p:spPr>
          <a:xfrm>
            <a:off x="698692" y="1082730"/>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0287" y="2430465"/>
            <a:ext cx="3370320" cy="5063538"/>
          </a:xfrm>
          <a:prstGeom prst="rect">
            <a:avLst/>
          </a:prstGeom>
        </p:spPr>
      </p:pic>
      <p:sp>
        <p:nvSpPr>
          <p:cNvPr id="6" name="AutoShape 2" descr="https://us-mg6.mail.yahoo.com/ya/download?mid=2_0_0_1_580645_AFrTi2IAASinUxPwZQRAKnfsXpw&amp;pid=2&amp;fid=Inbox&amp;inline=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629" y="2170517"/>
            <a:ext cx="7795316" cy="7795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250px-Girl_listening_to_radio"/>
          <p:cNvPicPr>
            <a:picLocks noChangeAspect="1" noChangeArrowheads="1"/>
          </p:cNvPicPr>
          <p:nvPr/>
        </p:nvPicPr>
        <p:blipFill>
          <a:blip r:embed="rId3">
            <a:extLst>
              <a:ext uri="{28A0092B-C50C-407E-A947-70E740481C1C}">
                <a14:useLocalDpi xmlns:a14="http://schemas.microsoft.com/office/drawing/2010/main" val="0"/>
              </a:ext>
            </a:extLst>
          </a:blip>
          <a:srcRect l="1483" t="2222" r="1483" b="2222"/>
          <a:stretch>
            <a:fillRect/>
          </a:stretch>
        </p:blipFill>
        <p:spPr bwMode="auto">
          <a:xfrm>
            <a:off x="1" y="0"/>
            <a:ext cx="63796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6"/>
          <p:cNvSpPr txBox="1">
            <a:spLocks noChangeArrowheads="1"/>
          </p:cNvSpPr>
          <p:nvPr/>
        </p:nvSpPr>
        <p:spPr bwMode="auto">
          <a:xfrm>
            <a:off x="6502401" y="2286000"/>
            <a:ext cx="5609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I was young, </a:t>
            </a:r>
          </a:p>
          <a:p>
            <a:pPr algn="ctr">
              <a:defRPr/>
            </a:pPr>
            <a:r>
              <a:rPr lang="en-US" altLang="en-US" sz="3600" b="1" smtClean="0">
                <a:effectLst>
                  <a:outerShdw blurRad="38100" dist="38100" dir="2700000" algn="tl">
                    <a:srgbClr val="336699"/>
                  </a:outerShdw>
                </a:effectLst>
                <a:latin typeface="Comic Sans MS" pitchFamily="66" charset="0"/>
              </a:rPr>
              <a:t>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listen to the </a:t>
            </a:r>
          </a:p>
          <a:p>
            <a:pPr algn="ctr">
              <a:defRPr/>
            </a:pPr>
            <a:r>
              <a:rPr lang="en-US" altLang="en-US" sz="3600" b="1" smtClean="0">
                <a:effectLst>
                  <a:outerShdw blurRad="38100" dist="38100" dir="2700000" algn="tl">
                    <a:srgbClr val="336699"/>
                  </a:outerShdw>
                </a:effectLst>
                <a:latin typeface="Comic Sans MS" pitchFamily="66" charset="0"/>
              </a:rPr>
              <a:t>radio</a:t>
            </a:r>
          </a:p>
        </p:txBody>
      </p:sp>
    </p:spTree>
  </p:cSld>
  <p:clrMapOvr>
    <a:masterClrMapping/>
  </p:clrMapOvr>
  <p:transition spd="slow" advClick="0" advTm="4500">
    <p:fade thruBlk="1"/>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j04315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0400" y="0"/>
            <a:ext cx="8331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Box 6"/>
          <p:cNvSpPr txBox="1">
            <a:spLocks noChangeArrowheads="1"/>
          </p:cNvSpPr>
          <p:nvPr/>
        </p:nvSpPr>
        <p:spPr bwMode="auto">
          <a:xfrm>
            <a:off x="429685" y="1019176"/>
            <a:ext cx="3597460"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Waiting for my</a:t>
            </a:r>
          </a:p>
          <a:p>
            <a:pPr>
              <a:defRPr/>
            </a:pPr>
            <a:r>
              <a:rPr lang="en-US" altLang="en-US" sz="3600" b="1" smtClean="0">
                <a:effectLst>
                  <a:outerShdw blurRad="38100" dist="38100" dir="2700000" algn="tl">
                    <a:srgbClr val="336699"/>
                  </a:outerShdw>
                </a:effectLst>
                <a:latin typeface="Comic Sans MS" pitchFamily="66" charset="0"/>
              </a:rPr>
              <a:t>favorite songs.</a:t>
            </a:r>
          </a:p>
        </p:txBody>
      </p:sp>
    </p:spTree>
  </p:cSld>
  <p:clrMapOvr>
    <a:masterClrMapping/>
  </p:clrMapOvr>
  <p:transition spd="slow" advClick="0" advTm="4000">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BAPM91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0" y="806450"/>
            <a:ext cx="8229600" cy="605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Text Box 6"/>
          <p:cNvSpPr txBox="1">
            <a:spLocks noChangeArrowheads="1"/>
          </p:cNvSpPr>
          <p:nvPr/>
        </p:nvSpPr>
        <p:spPr bwMode="auto">
          <a:xfrm>
            <a:off x="2134408" y="128588"/>
            <a:ext cx="7952818"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they played,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sing along;</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l_a873d1fad062df0172b1e38e821d43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Text Box 3"/>
          <p:cNvSpPr txBox="1">
            <a:spLocks noChangeArrowheads="1"/>
          </p:cNvSpPr>
          <p:nvPr/>
        </p:nvSpPr>
        <p:spPr bwMode="auto">
          <a:xfrm>
            <a:off x="203201" y="3024189"/>
            <a:ext cx="34755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It made me smile.</a:t>
            </a:r>
          </a:p>
        </p:txBody>
      </p:sp>
    </p:spTree>
  </p:cSld>
  <p:clrMapOvr>
    <a:masterClrMapping/>
  </p:clrMapOvr>
  <p:transition spd="slow" advClick="0" advTm="5000">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BE067409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7267" y="-76200"/>
            <a:ext cx="79163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 Box 6"/>
          <p:cNvSpPr txBox="1">
            <a:spLocks noChangeArrowheads="1"/>
          </p:cNvSpPr>
          <p:nvPr/>
        </p:nvSpPr>
        <p:spPr bwMode="auto">
          <a:xfrm>
            <a:off x="182034" y="2038350"/>
            <a:ext cx="40851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were such happy times</a:t>
            </a:r>
          </a:p>
          <a:p>
            <a:pPr algn="ctr">
              <a:defRPr/>
            </a:pPr>
            <a:r>
              <a:rPr lang="en-US" altLang="en-US" sz="3600" b="1" smtClean="0">
                <a:effectLst>
                  <a:outerShdw blurRad="38100" dist="38100" dir="2700000" algn="tl">
                    <a:srgbClr val="336699"/>
                  </a:outerShdw>
                </a:effectLst>
                <a:latin typeface="Comic Sans MS" pitchFamily="66" charset="0"/>
              </a:rPr>
              <a:t>and not so long ago,</a:t>
            </a:r>
          </a:p>
        </p:txBody>
      </p:sp>
    </p:spTree>
  </p:cSld>
  <p:clrMapOvr>
    <a:masterClrMapping/>
  </p:clrMapOvr>
  <p:transition spd="slow" advClick="0" advTm="5328">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descr="CD_EverlastingMelod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76326"/>
            <a:ext cx="12192000"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Text Box 8"/>
          <p:cNvSpPr txBox="1">
            <a:spLocks noChangeArrowheads="1"/>
          </p:cNvSpPr>
          <p:nvPr/>
        </p:nvSpPr>
        <p:spPr bwMode="auto">
          <a:xfrm>
            <a:off x="1877537" y="349250"/>
            <a:ext cx="843692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How I wondered where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gone.</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en-US" altLang="en-US" sz="1800"/>
          </a:p>
        </p:txBody>
      </p:sp>
      <p:pic>
        <p:nvPicPr>
          <p:cNvPr id="13315" name="Picture 3" descr="2486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4763"/>
            <a:ext cx="9652000" cy="694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8" name="Text Box 4"/>
          <p:cNvSpPr txBox="1">
            <a:spLocks noChangeArrowheads="1"/>
          </p:cNvSpPr>
          <p:nvPr/>
        </p:nvSpPr>
        <p:spPr bwMode="auto">
          <a:xfrm>
            <a:off x="9347201" y="2282826"/>
            <a:ext cx="2865967" cy="1200329"/>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But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back again,</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2000">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jukelarge"/>
          <p:cNvPicPr>
            <a:picLocks noChangeAspect="1" noChangeArrowheads="1"/>
          </p:cNvPicPr>
          <p:nvPr/>
        </p:nvPicPr>
        <p:blipFill>
          <a:blip r:embed="rId3">
            <a:extLst>
              <a:ext uri="{28A0092B-C50C-407E-A947-70E740481C1C}">
                <a14:useLocalDpi xmlns:a14="http://schemas.microsoft.com/office/drawing/2010/main" val="0"/>
              </a:ext>
            </a:extLst>
          </a:blip>
          <a:srcRect t="8420"/>
          <a:stretch>
            <a:fillRect/>
          </a:stretch>
        </p:blipFill>
        <p:spPr bwMode="auto">
          <a:xfrm>
            <a:off x="-101600" y="163514"/>
            <a:ext cx="12496800" cy="638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8" name="Text Box 6"/>
          <p:cNvSpPr txBox="1">
            <a:spLocks noChangeArrowheads="1"/>
          </p:cNvSpPr>
          <p:nvPr/>
        </p:nvSpPr>
        <p:spPr bwMode="auto">
          <a:xfrm>
            <a:off x="3860800" y="1781176"/>
            <a:ext cx="48768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Just like a long lost friend,</a:t>
            </a:r>
          </a:p>
        </p:txBody>
      </p:sp>
    </p:spTree>
  </p:cSld>
  <p:clrMapOvr>
    <a:masterClrMapping/>
  </p:clrMapOvr>
  <p:transition spd="slow" advClick="0" advTm="2500">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music-p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Text Box 3"/>
          <p:cNvSpPr txBox="1">
            <a:spLocks noChangeArrowheads="1"/>
          </p:cNvSpPr>
          <p:nvPr/>
        </p:nvSpPr>
        <p:spPr bwMode="auto">
          <a:xfrm>
            <a:off x="283634" y="152401"/>
            <a:ext cx="4288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All the songs I loved </a:t>
            </a:r>
          </a:p>
          <a:p>
            <a:pPr>
              <a:defRPr/>
            </a:pPr>
            <a:r>
              <a:rPr lang="en-US" altLang="en-US" sz="3600" b="1" smtClean="0">
                <a:effectLst>
                  <a:outerShdw blurRad="38100" dist="38100" dir="2700000" algn="tl">
                    <a:srgbClr val="336699"/>
                  </a:outerShdw>
                </a:effectLst>
                <a:latin typeface="Comic Sans MS" pitchFamily="66" charset="0"/>
              </a:rPr>
              <a:t>so </a:t>
            </a:r>
          </a:p>
          <a:p>
            <a:pPr>
              <a:defRPr/>
            </a:pPr>
            <a:r>
              <a:rPr lang="en-US" altLang="en-US" sz="3600" b="1" smtClean="0">
                <a:effectLst>
                  <a:outerShdw blurRad="38100" dist="38100" dir="2700000" algn="tl">
                    <a:srgbClr val="336699"/>
                  </a:outerShdw>
                </a:effectLst>
                <a:latin typeface="Comic Sans MS" pitchFamily="66" charset="0"/>
              </a:rPr>
              <a:t>well.</a:t>
            </a:r>
          </a:p>
        </p:txBody>
      </p:sp>
    </p:spTree>
  </p:cSld>
  <p:clrMapOvr>
    <a:masterClrMapping/>
  </p:clrMapOvr>
  <p:transition spd="slow" advClick="0" advTm="4000">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ANT07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12395200" cy="690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 Box 3"/>
          <p:cNvSpPr txBox="1">
            <a:spLocks noChangeArrowheads="1"/>
          </p:cNvSpPr>
          <p:nvPr/>
        </p:nvSpPr>
        <p:spPr bwMode="auto">
          <a:xfrm>
            <a:off x="1140297" y="469901"/>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FFFFFF"/>
                  </a:outerShdw>
                </a:effectLst>
                <a:latin typeface="Comic Sans MS" pitchFamily="66" charset="0"/>
              </a:rPr>
              <a:t>Every </a:t>
            </a:r>
            <a:r>
              <a:rPr lang="en-US" altLang="en-US" sz="3600" b="1" dirty="0" err="1" smtClean="0">
                <a:solidFill>
                  <a:schemeClr val="bg1"/>
                </a:solidFill>
                <a:effectLst>
                  <a:outerShdw blurRad="38100" dist="38100" dir="2700000" algn="tl">
                    <a:srgbClr val="FFFFFF"/>
                  </a:outerShdw>
                </a:effectLst>
                <a:latin typeface="Comic Sans MS" pitchFamily="66" charset="0"/>
              </a:rPr>
              <a:t>sha</a:t>
            </a:r>
            <a:r>
              <a:rPr lang="en-US" altLang="en-US" sz="3600" b="1" dirty="0" smtClean="0">
                <a:solidFill>
                  <a:schemeClr val="bg1"/>
                </a:solidFill>
                <a:effectLst>
                  <a:outerShdw blurRad="38100" dist="38100" dir="2700000" algn="tl">
                    <a:srgbClr val="FFFFFF"/>
                  </a:outerShdw>
                </a:effectLst>
                <a:latin typeface="Comic Sans MS" pitchFamily="66" charset="0"/>
              </a:rPr>
              <a:t>-la-la-la,</a:t>
            </a:r>
          </a:p>
          <a:p>
            <a:pPr algn="ctr">
              <a:defRPr/>
            </a:pPr>
            <a:r>
              <a:rPr lang="en-US" altLang="en-US" sz="3600" b="1" dirty="0" smtClean="0">
                <a:solidFill>
                  <a:schemeClr val="bg1"/>
                </a:solidFill>
                <a:effectLst>
                  <a:outerShdw blurRad="38100" dist="38100" dir="2700000" algn="tl">
                    <a:srgbClr val="FFFFFF"/>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4" name="Picture 2" descr="F:\DCIM\100MSDCF\DSC017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961696"/>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7000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he_music_in_my_heart_II_by_rockmant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76200"/>
            <a:ext cx="12395200" cy="701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Text Box 3"/>
          <p:cNvSpPr txBox="1">
            <a:spLocks noChangeArrowheads="1"/>
          </p:cNvSpPr>
          <p:nvPr/>
        </p:nvSpPr>
        <p:spPr bwMode="auto">
          <a:xfrm>
            <a:off x="7823200" y="294005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FFFFFF"/>
                  </a:outerShdw>
                </a:effectLst>
                <a:latin typeface="Comic Sans MS" pitchFamily="66" charset="0"/>
              </a:rPr>
              <a:t>Still shines</a:t>
            </a:r>
            <a:r>
              <a:rPr lang="en-US" altLang="en-US" sz="3600" b="1" dirty="0" smtClean="0">
                <a:solidFill>
                  <a:srgbClr val="000000"/>
                </a:solidFill>
                <a:effectLst>
                  <a:outerShdw blurRad="38100" dist="38100" dir="2700000" algn="tl">
                    <a:srgbClr val="FFFFFF"/>
                  </a:outerShdw>
                </a:effectLst>
                <a:latin typeface="Comic Sans MS" pitchFamily="66" charset="0"/>
              </a:rPr>
              <a:t>.</a:t>
            </a:r>
          </a:p>
        </p:txBody>
      </p:sp>
    </p:spTree>
  </p:cSld>
  <p:clrMapOvr>
    <a:masterClrMapping/>
  </p:clrMapOvr>
  <p:transition spd="slow" advClick="0" advTm="2500">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jopl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22225"/>
            <a:ext cx="9245600" cy="688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500">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SC01209"/>
          <p:cNvPicPr>
            <a:picLocks noChangeAspect="1" noChangeArrowheads="1"/>
          </p:cNvPicPr>
          <p:nvPr/>
        </p:nvPicPr>
        <p:blipFill>
          <a:blip r:embed="rId3">
            <a:lum contrast="-24000"/>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Text Box 3"/>
          <p:cNvSpPr txBox="1">
            <a:spLocks noChangeArrowheads="1"/>
          </p:cNvSpPr>
          <p:nvPr/>
        </p:nvSpPr>
        <p:spPr bwMode="auto">
          <a:xfrm>
            <a:off x="2661380" y="180976"/>
            <a:ext cx="67104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shing</a:t>
            </a:r>
            <a:r>
              <a:rPr lang="en-US" altLang="en-US" sz="3600" b="1" dirty="0" smtClean="0">
                <a:solidFill>
                  <a:schemeClr val="bg1"/>
                </a:solidFill>
                <a:effectLst>
                  <a:outerShdw blurRad="38100" dist="38100" dir="2700000" algn="tl">
                    <a:srgbClr val="336699"/>
                  </a:outerShdw>
                </a:effectLst>
                <a:latin typeface="Comic Sans MS" pitchFamily="66" charset="0"/>
              </a:rPr>
              <a:t>-a-ling-a-ling</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that they</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re starting to sing</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211141-main_Fu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8939"/>
            <a:ext cx="12192000" cy="608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Text Box 3"/>
          <p:cNvSpPr txBox="1">
            <a:spLocks noChangeArrowheads="1"/>
          </p:cNvSpPr>
          <p:nvPr/>
        </p:nvSpPr>
        <p:spPr bwMode="auto">
          <a:xfrm>
            <a:off x="7903634" y="531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2000">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urntables_43_retro_a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49213"/>
            <a:ext cx="10972800" cy="6956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pia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8900"/>
            <a:ext cx="122936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p:cNvSpPr txBox="1">
            <a:spLocks noChangeArrowheads="1"/>
          </p:cNvSpPr>
          <p:nvPr/>
        </p:nvSpPr>
        <p:spPr bwMode="auto">
          <a:xfrm>
            <a:off x="304800" y="241300"/>
            <a:ext cx="71120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When they get to the part where he</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s breaking her heart,</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tea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19050"/>
            <a:ext cx="125984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Text Box 3"/>
          <p:cNvSpPr txBox="1">
            <a:spLocks noChangeArrowheads="1"/>
          </p:cNvSpPr>
          <p:nvPr/>
        </p:nvSpPr>
        <p:spPr bwMode="auto">
          <a:xfrm>
            <a:off x="6197601" y="5057776"/>
            <a:ext cx="4389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It can really make me cry.</a:t>
            </a:r>
          </a:p>
        </p:txBody>
      </p:sp>
    </p:spTree>
  </p:cSld>
  <p:clrMapOvr>
    <a:masterClrMapping/>
  </p:clrMapOvr>
  <p:transition spd="slow" advClick="0" advTm="3766">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t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6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Text Box 3"/>
          <p:cNvSpPr txBox="1">
            <a:spLocks noChangeArrowheads="1"/>
          </p:cNvSpPr>
          <p:nvPr/>
        </p:nvSpPr>
        <p:spPr bwMode="auto">
          <a:xfrm>
            <a:off x="4913517" y="95885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4953">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ouple_embrace_silhouet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3952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5" name="Text Box 3"/>
          <p:cNvSpPr txBox="1">
            <a:spLocks noChangeArrowheads="1"/>
          </p:cNvSpPr>
          <p:nvPr/>
        </p:nvSpPr>
        <p:spPr bwMode="auto">
          <a:xfrm>
            <a:off x="2154768" y="5562600"/>
            <a:ext cx="618951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It</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s yesterday once more.</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6000">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610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0700"/>
            <a:ext cx="12395200" cy="644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100">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141312"/>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endParaRPr lang="en-US" dirty="0"/>
          </a:p>
        </p:txBody>
      </p:sp>
      <p:sp>
        <p:nvSpPr>
          <p:cNvPr id="3" name="Content Placeholder 2"/>
          <p:cNvSpPr>
            <a:spLocks noGrp="1"/>
          </p:cNvSpPr>
          <p:nvPr>
            <p:ph idx="1"/>
          </p:nvPr>
        </p:nvSpPr>
        <p:spPr/>
        <p:txBody>
          <a:bodyPr/>
          <a:lstStyle/>
          <a:p>
            <a:endParaRPr lang="en-US" dirty="0"/>
          </a:p>
        </p:txBody>
      </p:sp>
      <p:pic>
        <p:nvPicPr>
          <p:cNvPr id="4" name="Picture 2" descr="F:\DCIM\100MSDCF\DSC017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993227"/>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otr_rockw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6200"/>
            <a:ext cx="76856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 Box 6"/>
          <p:cNvSpPr txBox="1">
            <a:spLocks noChangeArrowheads="1"/>
          </p:cNvSpPr>
          <p:nvPr/>
        </p:nvSpPr>
        <p:spPr bwMode="auto">
          <a:xfrm>
            <a:off x="8005234" y="2109788"/>
            <a:ext cx="4186767" cy="641350"/>
          </a:xfrm>
          <a:prstGeom prst="rect">
            <a:avLst/>
          </a:prstGeom>
          <a:noFill/>
          <a:ln w="9525">
            <a:noFill/>
            <a:miter lim="800000"/>
            <a:headEnd/>
            <a:tailEnd/>
          </a:ln>
          <a:effectLst/>
        </p:spPr>
        <p:txBody>
          <a:bodyPr>
            <a:spAutoFit/>
          </a:bodyPr>
          <a:lstStyle/>
          <a:p>
            <a:pPr algn="ctr" eaLnBrk="0" hangingPunct="0">
              <a:defRPr/>
            </a:pPr>
            <a:endParaRPr lang="en-US" sz="3600" b="1">
              <a:effectLst>
                <a:outerShdw blurRad="38100" dist="38100" dir="2700000" algn="tl">
                  <a:srgbClr val="000000"/>
                </a:outerShdw>
              </a:effectLst>
              <a:latin typeface="Comic Sans MS" pitchFamily="66" charset="0"/>
              <a:ea typeface="+mn-ea"/>
            </a:endParaRPr>
          </a:p>
        </p:txBody>
      </p:sp>
      <p:sp>
        <p:nvSpPr>
          <p:cNvPr id="8199" name="Text Box 7"/>
          <p:cNvSpPr txBox="1">
            <a:spLocks noChangeArrowheads="1"/>
          </p:cNvSpPr>
          <p:nvPr/>
        </p:nvSpPr>
        <p:spPr bwMode="auto">
          <a:xfrm>
            <a:off x="7620001" y="2282826"/>
            <a:ext cx="43899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Looking back on how it was</a:t>
            </a:r>
          </a:p>
          <a:p>
            <a:pPr algn="ctr">
              <a:defRPr/>
            </a:pPr>
            <a:r>
              <a:rPr lang="en-US" altLang="en-US" sz="3600" b="1" smtClean="0">
                <a:effectLst>
                  <a:outerShdw blurRad="38100" dist="38100" dir="2700000" algn="tl">
                    <a:srgbClr val="336699"/>
                  </a:outerShdw>
                </a:effectLst>
                <a:latin typeface="Comic Sans MS" pitchFamily="66" charset="0"/>
              </a:rPr>
              <a:t>in years gone by</a:t>
            </a:r>
          </a:p>
        </p:txBody>
      </p:sp>
    </p:spTree>
  </p:cSld>
  <p:clrMapOvr>
    <a:masterClrMapping/>
  </p:clrMapOvr>
  <p:transition spd="slow" advClick="0" advTm="4594">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roms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6514"/>
            <a:ext cx="12801600" cy="689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7" name="Text Box 3"/>
          <p:cNvSpPr txBox="1">
            <a:spLocks noChangeArrowheads="1"/>
          </p:cNvSpPr>
          <p:nvPr/>
        </p:nvSpPr>
        <p:spPr bwMode="auto">
          <a:xfrm>
            <a:off x="5588001" y="485776"/>
            <a:ext cx="6117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the good times that I had,</a:t>
            </a:r>
          </a:p>
        </p:txBody>
      </p:sp>
    </p:spTree>
  </p:cSld>
  <p:clrMapOvr>
    <a:masterClrMapping/>
  </p:clrMapOvr>
  <p:transition spd="slow" advClick="0" advTm="4968">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050929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12293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3"/>
          <p:cNvSpPr txBox="1">
            <a:spLocks noChangeArrowheads="1"/>
          </p:cNvSpPr>
          <p:nvPr/>
        </p:nvSpPr>
        <p:spPr bwMode="auto">
          <a:xfrm>
            <a:off x="3251200" y="1323976"/>
            <a:ext cx="57912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Makes today seem rather sad,</a:t>
            </a:r>
          </a:p>
        </p:txBody>
      </p:sp>
    </p:spTree>
  </p:cSld>
  <p:clrMapOvr>
    <a:masterClrMapping/>
  </p:clrMapOvr>
  <p:transition spd="slow" advClick="0" advTm="3000">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bisbee-arizo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1813"/>
            <a:ext cx="12395200" cy="570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5" name="Text Box 3"/>
          <p:cNvSpPr txBox="1">
            <a:spLocks noChangeArrowheads="1"/>
          </p:cNvSpPr>
          <p:nvPr/>
        </p:nvSpPr>
        <p:spPr bwMode="auto">
          <a:xfrm>
            <a:off x="4876800" y="738351"/>
            <a:ext cx="4085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FFFFFF"/>
                  </a:outerShdw>
                </a:effectLst>
                <a:latin typeface="Comic Sans MS" pitchFamily="66" charset="0"/>
              </a:rPr>
              <a:t>So much has changed.</a:t>
            </a:r>
          </a:p>
        </p:txBody>
      </p:sp>
    </p:spTree>
  </p:cSld>
  <p:clrMapOvr>
    <a:masterClrMapping/>
  </p:clrMapOvr>
  <p:transition spd="slow" advClick="0" advTm="6000">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ttap_music_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0" y="1295400"/>
            <a:ext cx="74168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6" name="Text Box 6"/>
          <p:cNvSpPr txBox="1">
            <a:spLocks noChangeArrowheads="1"/>
          </p:cNvSpPr>
          <p:nvPr/>
        </p:nvSpPr>
        <p:spPr bwMode="auto">
          <a:xfrm>
            <a:off x="3192531" y="76201"/>
            <a:ext cx="5917004"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It was songs of love that</a:t>
            </a:r>
          </a:p>
          <a:p>
            <a:pPr algn="ctr">
              <a:defRPr/>
            </a:pPr>
            <a:r>
              <a:rPr lang="en-US" altLang="en-US" sz="3600" b="1" smtClean="0">
                <a:effectLst>
                  <a:outerShdw blurRad="38100" dist="38100" dir="2700000" algn="tl">
                    <a:srgbClr val="336699"/>
                  </a:outerShdw>
                </a:effectLst>
                <a:latin typeface="Comic Sans MS" pitchFamily="66" charset="0"/>
              </a:rPr>
              <a:t>I would sing to then</a:t>
            </a:r>
          </a:p>
        </p:txBody>
      </p:sp>
    </p:spTree>
  </p:cSld>
  <p:clrMapOvr>
    <a:masterClrMapping/>
  </p:clrMapOvr>
  <p:transition spd="slow" advClick="0" advTm="4328">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2145992419_4e192d86d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8212667"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3" name="Text Box 3"/>
          <p:cNvSpPr txBox="1">
            <a:spLocks noChangeArrowheads="1"/>
          </p:cNvSpPr>
          <p:nvPr/>
        </p:nvSpPr>
        <p:spPr bwMode="auto">
          <a:xfrm>
            <a:off x="8229600" y="2514600"/>
            <a:ext cx="36068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memorize each word.</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100">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descr="brianne_pain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133" y="-76200"/>
            <a:ext cx="737446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6"/>
          <p:cNvSpPr txBox="1">
            <a:spLocks noChangeArrowheads="1"/>
          </p:cNvSpPr>
          <p:nvPr/>
        </p:nvSpPr>
        <p:spPr bwMode="auto">
          <a:xfrm>
            <a:off x="80434" y="2282826"/>
            <a:ext cx="4593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old melodies</a:t>
            </a:r>
          </a:p>
          <a:p>
            <a:pPr algn="ctr">
              <a:defRPr/>
            </a:pPr>
            <a:r>
              <a:rPr lang="en-US" altLang="en-US" sz="3600" b="1" smtClean="0">
                <a:effectLst>
                  <a:outerShdw blurRad="38100" dist="38100" dir="2700000" algn="tl">
                    <a:srgbClr val="336699"/>
                  </a:outerShdw>
                </a:effectLst>
                <a:latin typeface="Comic Sans MS" pitchFamily="66" charset="0"/>
              </a:rPr>
              <a:t>still sound so good to me</a:t>
            </a:r>
          </a:p>
        </p:txBody>
      </p:sp>
    </p:spTree>
  </p:cSld>
  <p:clrMapOvr>
    <a:masterClrMapping/>
  </p:clrMapOvr>
  <p:transition spd="slow" advClick="0" advTm="5265">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OnThe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456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Text Box 3"/>
          <p:cNvSpPr txBox="1">
            <a:spLocks noChangeArrowheads="1"/>
          </p:cNvSpPr>
          <p:nvPr/>
        </p:nvSpPr>
        <p:spPr bwMode="auto">
          <a:xfrm>
            <a:off x="9347201" y="2282826"/>
            <a:ext cx="2764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As they melt the years away.</a:t>
            </a:r>
          </a:p>
        </p:txBody>
      </p:sp>
    </p:spTree>
  </p:cSld>
  <p:clrMapOvr>
    <a:masterClrMapping/>
  </p:clrMapOvr>
  <p:transition spd="slow" advClick="0" advTm="4000">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395200"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7"/>
          <p:cNvSpPr txBox="1">
            <a:spLocks noChangeArrowheads="1"/>
          </p:cNvSpPr>
          <p:nvPr/>
        </p:nvSpPr>
        <p:spPr bwMode="auto">
          <a:xfrm>
            <a:off x="6728297" y="5133976"/>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sha</a:t>
            </a:r>
            <a:r>
              <a:rPr lang="en-US" altLang="en-US" sz="3600" b="1" dirty="0" smtClean="0">
                <a:solidFill>
                  <a:schemeClr val="bg1"/>
                </a:solidFill>
                <a:effectLst>
                  <a:outerShdw blurRad="38100" dist="38100" dir="2700000" algn="tl">
                    <a:srgbClr val="336699"/>
                  </a:outerShdw>
                </a:effectLst>
                <a:latin typeface="Comic Sans MS" pitchFamily="66" charset="0"/>
              </a:rPr>
              <a:t>-la-la-la,</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Music-Notes.gif Music Notes image by rosa97na"/>
          <p:cNvPicPr>
            <a:picLocks noChangeAspect="1" noChangeArrowheads="1"/>
          </p:cNvPicPr>
          <p:nvPr/>
        </p:nvPicPr>
        <p:blipFill>
          <a:blip r:embed="rId3">
            <a:extLst>
              <a:ext uri="{28A0092B-C50C-407E-A947-70E740481C1C}">
                <a14:useLocalDpi xmlns:a14="http://schemas.microsoft.com/office/drawing/2010/main" val="0"/>
              </a:ext>
            </a:extLst>
          </a:blip>
          <a:srcRect l="2180" r="2275" b="2928"/>
          <a:stretch>
            <a:fillRect/>
          </a:stretch>
        </p:blipFill>
        <p:spPr bwMode="auto">
          <a:xfrm>
            <a:off x="1879600" y="0"/>
            <a:ext cx="8686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19" name="Text Box 3"/>
          <p:cNvSpPr txBox="1">
            <a:spLocks noChangeArrowheads="1"/>
          </p:cNvSpPr>
          <p:nvPr/>
        </p:nvSpPr>
        <p:spPr bwMode="auto">
          <a:xfrm>
            <a:off x="2221848" y="585788"/>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r>
              <a:rPr lang="en-US" altLang="en-US" sz="3600" b="1" dirty="0" smtClean="0">
                <a:effectLst>
                  <a:outerShdw blurRad="38100" dist="38100" dir="2700000" algn="tl">
                    <a:srgbClr val="336699"/>
                  </a:outerShdw>
                </a:effectLst>
                <a:latin typeface="Comic Sans MS" pitchFamily="66" charset="0"/>
              </a:rPr>
              <a:t>.</a:t>
            </a:r>
          </a:p>
        </p:txBody>
      </p:sp>
    </p:spTree>
  </p:cSld>
  <p:clrMapOvr>
    <a:masterClrMapping/>
  </p:clrMapOvr>
  <p:transition spd="slow" advClick="0" advTm="1500">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val="7497223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261c0t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96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3" name="Text Box 3"/>
          <p:cNvSpPr txBox="1">
            <a:spLocks noChangeArrowheads="1"/>
          </p:cNvSpPr>
          <p:nvPr/>
        </p:nvSpPr>
        <p:spPr bwMode="auto">
          <a:xfrm>
            <a:off x="283634" y="2286000"/>
            <a:ext cx="27643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All the oldies but goodies!</a:t>
            </a:r>
          </a:p>
        </p:txBody>
      </p:sp>
    </p:spTree>
  </p:cSld>
  <p:clrMapOvr>
    <a:masterClrMapping/>
  </p:clrMapOvr>
  <p:transition spd="slow" advClick="0" advTm="3000">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Amy-Pearson-singing-in-Channel-7-studios_MG_59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58738"/>
            <a:ext cx="12598400" cy="696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Text Box 3"/>
          <p:cNvSpPr txBox="1">
            <a:spLocks noChangeArrowheads="1"/>
          </p:cNvSpPr>
          <p:nvPr/>
        </p:nvSpPr>
        <p:spPr bwMode="auto">
          <a:xfrm>
            <a:off x="203200" y="209550"/>
            <a:ext cx="4165600"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Every </a:t>
            </a:r>
            <a:r>
              <a:rPr lang="en-US" altLang="en-US" sz="3600" b="1" dirty="0" err="1" smtClean="0">
                <a:solidFill>
                  <a:schemeClr val="bg1"/>
                </a:solidFill>
                <a:effectLst>
                  <a:outerShdw blurRad="38100" dist="38100" dir="2700000" algn="tl">
                    <a:srgbClr val="336699"/>
                  </a:outerShdw>
                </a:effectLst>
                <a:latin typeface="Comic Sans MS" pitchFamily="66" charset="0"/>
              </a:rPr>
              <a:t>shing</a:t>
            </a:r>
            <a:r>
              <a:rPr lang="en-US" altLang="en-US" sz="3600" b="1" dirty="0" smtClean="0">
                <a:solidFill>
                  <a:schemeClr val="bg1"/>
                </a:solidFill>
                <a:effectLst>
                  <a:outerShdw blurRad="38100" dist="38100" dir="2700000" algn="tl">
                    <a:srgbClr val="336699"/>
                  </a:outerShdw>
                </a:effectLst>
                <a:latin typeface="Comic Sans MS" pitchFamily="66" charset="0"/>
              </a:rPr>
              <a:t>-a-ling-a-ling</a:t>
            </a:r>
          </a:p>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that they</a:t>
            </a:r>
            <a:r>
              <a:rPr lang="ja-JP" altLang="en-US" sz="3600" b="1" dirty="0" smtClean="0">
                <a:solidFill>
                  <a:schemeClr val="bg1"/>
                </a:solidFill>
                <a:effectLst>
                  <a:outerShdw blurRad="38100" dist="38100" dir="2700000" algn="tl">
                    <a:srgbClr val="336699"/>
                  </a:outerShdw>
                </a:effectLst>
                <a:latin typeface="Comic Sans MS" pitchFamily="66" charset="0"/>
              </a:rPr>
              <a:t>’</a:t>
            </a:r>
            <a:r>
              <a:rPr lang="en-US" altLang="ja-JP" sz="3600" b="1" dirty="0" smtClean="0">
                <a:solidFill>
                  <a:schemeClr val="bg1"/>
                </a:solidFill>
                <a:effectLst>
                  <a:outerShdw blurRad="38100" dist="38100" dir="2700000" algn="tl">
                    <a:srgbClr val="336699"/>
                  </a:outerShdw>
                </a:effectLst>
                <a:latin typeface="Comic Sans MS" pitchFamily="66" charset="0"/>
              </a:rPr>
              <a:t>re starting to sing</a:t>
            </a:r>
            <a:endParaRPr lang="en-US" altLang="en-US" sz="3600" b="1" dirty="0" smtClean="0">
              <a:solidFill>
                <a:schemeClr val="bg1"/>
              </a:solidFill>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736708cufk3nb73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46400" y="-76200"/>
            <a:ext cx="68855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1" name="Text Box 3"/>
          <p:cNvSpPr txBox="1">
            <a:spLocks noChangeArrowheads="1"/>
          </p:cNvSpPr>
          <p:nvPr/>
        </p:nvSpPr>
        <p:spPr bwMode="auto">
          <a:xfrm>
            <a:off x="6989234" y="150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chemeClr val="bg1"/>
                </a:solidFill>
                <a:effectLst>
                  <a:outerShdw blurRad="38100" dist="38100" dir="2700000" algn="tl">
                    <a:srgbClr val="FFFFFF"/>
                  </a:outerShdw>
                </a:effectLst>
                <a:latin typeface="Comic Sans MS" pitchFamily="66" charset="0"/>
              </a:rPr>
              <a:t>So fine.</a:t>
            </a:r>
          </a:p>
        </p:txBody>
      </p:sp>
    </p:spTree>
  </p:cSld>
  <p:clrMapOvr>
    <a:masterClrMapping/>
  </p:clrMapOvr>
  <p:transition spd="slow" advClick="0" advTm="2500">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0"/>
            <a:ext cx="99568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asian-family-with-young-children-playing-in-the-leaves-toronto-~-lw_d05_064abcd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2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6"/>
          <p:cNvSpPr txBox="1">
            <a:spLocks noChangeArrowheads="1"/>
          </p:cNvSpPr>
          <p:nvPr/>
        </p:nvSpPr>
        <p:spPr bwMode="auto">
          <a:xfrm>
            <a:off x="6684434" y="-23813"/>
            <a:ext cx="1847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endParaRPr lang="en-US" altLang="en-US" sz="3600">
              <a:latin typeface="Comic Sans MS" pitchFamily="66" charset="0"/>
            </a:endParaRPr>
          </a:p>
        </p:txBody>
      </p:sp>
      <p:sp>
        <p:nvSpPr>
          <p:cNvPr id="76807" name="Text Box 7"/>
          <p:cNvSpPr txBox="1">
            <a:spLocks noChangeArrowheads="1"/>
          </p:cNvSpPr>
          <p:nvPr/>
        </p:nvSpPr>
        <p:spPr bwMode="auto">
          <a:xfrm>
            <a:off x="7112000" y="60326"/>
            <a:ext cx="5283200" cy="170816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500" b="1" smtClean="0">
                <a:effectLst>
                  <a:outerShdw blurRad="38100" dist="38100" dir="2700000" algn="tl">
                    <a:srgbClr val="336699"/>
                  </a:outerShdw>
                </a:effectLst>
                <a:latin typeface="Comic Sans MS" pitchFamily="66" charset="0"/>
              </a:rPr>
              <a:t>All my best memories come back clearly to me;</a:t>
            </a:r>
          </a:p>
        </p:txBody>
      </p:sp>
    </p:spTree>
  </p:cSld>
  <p:clrMapOvr>
    <a:masterClrMapping/>
  </p:clrMapOvr>
  <p:transition spd="slow" advClick="0" advTm="4156">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descr="AsianFami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4968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p:cNvSpPr txBox="1">
            <a:spLocks noChangeArrowheads="1"/>
          </p:cNvSpPr>
          <p:nvPr/>
        </p:nvSpPr>
        <p:spPr bwMode="auto">
          <a:xfrm>
            <a:off x="1564218" y="6148388"/>
            <a:ext cx="673934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Some can even make me cry.</a:t>
            </a:r>
          </a:p>
        </p:txBody>
      </p:sp>
    </p:spTree>
  </p:cSld>
  <p:clrMapOvr>
    <a:masterClrMapping/>
  </p:clrMapOvr>
  <p:transition spd="slow" advClick="0" advTm="3625">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parents_child_silhouett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575"/>
            <a:ext cx="12293600" cy="691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7" name="Text Box 3"/>
          <p:cNvSpPr txBox="1">
            <a:spLocks noChangeArrowheads="1"/>
          </p:cNvSpPr>
          <p:nvPr/>
        </p:nvSpPr>
        <p:spPr bwMode="auto">
          <a:xfrm>
            <a:off x="406401" y="91440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5094">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5" descr="stock_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76200"/>
            <a:ext cx="93472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7"/>
          <p:cNvSpPr txBox="1">
            <a:spLocks noChangeArrowheads="1"/>
          </p:cNvSpPr>
          <p:nvPr/>
        </p:nvSpPr>
        <p:spPr bwMode="auto">
          <a:xfrm>
            <a:off x="5791201" y="4876801"/>
            <a:ext cx="4652433"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It</a:t>
            </a:r>
            <a:r>
              <a:rPr lang="ja-JP" altLang="en-US" sz="3600" b="1" smtClean="0">
                <a:solidFill>
                  <a:srgbClr val="000000"/>
                </a:solidFill>
                <a:effectLst>
                  <a:outerShdw blurRad="38100" dist="38100" dir="2700000" algn="tl">
                    <a:srgbClr val="FFFFFF"/>
                  </a:outerShdw>
                </a:effectLst>
                <a:latin typeface="Comic Sans MS" pitchFamily="66" charset="0"/>
              </a:rPr>
              <a:t>’</a:t>
            </a:r>
            <a:r>
              <a:rPr lang="en-US" altLang="ja-JP" sz="3600" b="1" smtClean="0">
                <a:solidFill>
                  <a:srgbClr val="000000"/>
                </a:solidFill>
                <a:effectLst>
                  <a:outerShdw blurRad="38100" dist="38100" dir="2700000" algn="tl">
                    <a:srgbClr val="FFFFFF"/>
                  </a:outerShdw>
                </a:effectLst>
                <a:latin typeface="Comic Sans MS" pitchFamily="66" charset="0"/>
              </a:rPr>
              <a:t>s yesterday once more.</a:t>
            </a:r>
            <a:endParaRPr lang="en-US" altLang="en-US" sz="3600" b="1" smtClean="0">
              <a:solidFill>
                <a:srgbClr val="000000"/>
              </a:solidFill>
              <a:effectLst>
                <a:outerShdw blurRad="38100" dist="38100" dir="2700000" algn="tl">
                  <a:srgbClr val="FFFFFF"/>
                </a:outerShdw>
              </a:effectLst>
              <a:latin typeface="Comic Sans MS" pitchFamily="66" charset="0"/>
            </a:endParaRPr>
          </a:p>
        </p:txBody>
      </p:sp>
    </p:spTree>
  </p:cSld>
  <p:clrMapOvr>
    <a:masterClrMapping/>
  </p:clrMapOvr>
  <p:transition spd="slow" advClick="0" advTm="5281">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mus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175"/>
            <a:ext cx="12192000" cy="634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5" name="Text Box 3"/>
          <p:cNvSpPr txBox="1">
            <a:spLocks noChangeArrowheads="1"/>
          </p:cNvSpPr>
          <p:nvPr/>
        </p:nvSpPr>
        <p:spPr bwMode="auto">
          <a:xfrm>
            <a:off x="5449615" y="3071320"/>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effectLst>
                  <a:outerShdw blurRad="38100" dist="38100" dir="2700000" algn="tl">
                    <a:srgbClr val="FFFFFF"/>
                  </a:outerShdw>
                </a:effectLst>
                <a:latin typeface="Comic Sans MS" pitchFamily="66" charset="0"/>
              </a:rPr>
              <a:t>Every </a:t>
            </a:r>
            <a:r>
              <a:rPr lang="en-US" altLang="en-US" sz="3600" b="1" dirty="0" err="1" smtClean="0">
                <a:effectLst>
                  <a:outerShdw blurRad="38100" dist="38100" dir="2700000" algn="tl">
                    <a:srgbClr val="FFFFFF"/>
                  </a:outerShdw>
                </a:effectLst>
                <a:latin typeface="Comic Sans MS" pitchFamily="66" charset="0"/>
              </a:rPr>
              <a:t>sha</a:t>
            </a:r>
            <a:r>
              <a:rPr lang="en-US" altLang="en-US" sz="3600" b="1" dirty="0" smtClean="0">
                <a:effectLst>
                  <a:outerShdw blurRad="38100" dist="38100" dir="2700000" algn="tl">
                    <a:srgbClr val="FFFFFF"/>
                  </a:outerShdw>
                </a:effectLst>
                <a:latin typeface="Comic Sans MS" pitchFamily="66" charset="0"/>
              </a:rPr>
              <a:t>-la-la-la</a:t>
            </a:r>
            <a:r>
              <a:rPr lang="en-US" altLang="en-US" sz="3600" b="1" dirty="0" smtClean="0">
                <a:solidFill>
                  <a:schemeClr val="bg1"/>
                </a:solidFill>
                <a:effectLst>
                  <a:outerShdw blurRad="38100" dist="38100" dir="2700000" algn="tl">
                    <a:srgbClr val="FFFFFF"/>
                  </a:outerShdw>
                </a:effectLst>
                <a:latin typeface="Comic Sans MS" pitchFamily="66" charset="0"/>
              </a:rPr>
              <a:t>,</a:t>
            </a:r>
          </a:p>
          <a:p>
            <a:pPr>
              <a:defRPr/>
            </a:pPr>
            <a:r>
              <a:rPr lang="en-US" altLang="en-US" sz="3600" b="1" dirty="0" smtClean="0">
                <a:solidFill>
                  <a:schemeClr val="bg1"/>
                </a:solidFill>
                <a:effectLst>
                  <a:outerShdw blurRad="38100" dist="38100" dir="2700000" algn="tl">
                    <a:srgbClr val="FFFFFF"/>
                  </a:outerShdw>
                </a:effectLst>
                <a:latin typeface="Comic Sans MS" pitchFamily="66" charset="0"/>
              </a:rPr>
              <a:t>every</a:t>
            </a:r>
            <a:r>
              <a:rPr lang="en-US" altLang="en-US" sz="3600" b="1" dirty="0" smtClean="0">
                <a:effectLst>
                  <a:outerShdw blurRad="38100" dist="38100" dir="2700000" algn="tl">
                    <a:srgbClr val="FFFFFF"/>
                  </a:outerShdw>
                </a:effectLst>
                <a:latin typeface="Comic Sans MS" pitchFamily="66" charset="0"/>
              </a:rPr>
              <a:t> whoa-oh-oh</a:t>
            </a:r>
          </a:p>
        </p:txBody>
      </p:sp>
    </p:spTree>
  </p:cSld>
  <p:clrMapOvr>
    <a:masterClrMapping/>
  </p:clrMapOvr>
  <p:transition spd="slow" advClick="0" advTm="4000">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descr="ill_rele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936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6"/>
          <p:cNvSpPr txBox="1">
            <a:spLocks noChangeArrowheads="1"/>
          </p:cNvSpPr>
          <p:nvPr/>
        </p:nvSpPr>
        <p:spPr bwMode="auto">
          <a:xfrm>
            <a:off x="8272535" y="495300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r>
              <a:rPr lang="en-US" altLang="en-US" sz="3600" b="1" dirty="0" smtClean="0">
                <a:effectLst>
                  <a:outerShdw blurRad="38100" dist="38100" dir="2700000" algn="tl">
                    <a:srgbClr val="336699"/>
                  </a:outerShdw>
                </a:effectLst>
                <a:latin typeface="Comic Sans MS" pitchFamily="66" charset="0"/>
              </a:rPr>
              <a:t>.</a:t>
            </a:r>
          </a:p>
        </p:txBody>
      </p:sp>
    </p:spTree>
  </p:cSld>
  <p:clrMapOvr>
    <a:masterClrMapping/>
  </p:clrMapOvr>
  <p:transition spd="slow" advClick="0" advTm="2100">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crets-of-se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44589"/>
            <a:ext cx="11074400" cy="548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3"/>
          <p:cNvSpPr txBox="1">
            <a:spLocks noChangeArrowheads="1"/>
          </p:cNvSpPr>
          <p:nvPr/>
        </p:nvSpPr>
        <p:spPr bwMode="auto">
          <a:xfrm>
            <a:off x="190501" y="317500"/>
            <a:ext cx="9116598" cy="630942"/>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500" b="1" smtClean="0">
                <a:effectLst>
                  <a:outerShdw blurRad="38100" dist="38100" dir="2700000" algn="tl">
                    <a:srgbClr val="336699"/>
                  </a:outerShdw>
                </a:effectLst>
                <a:latin typeface="Comic Sans MS" pitchFamily="66" charset="0"/>
              </a:rPr>
              <a:t>10 REASONS FOR SPEAKING ENGLISH</a:t>
            </a:r>
          </a:p>
        </p:txBody>
      </p:sp>
    </p:spTree>
  </p:cSld>
  <p:clrMapOvr>
    <a:masterClrMapping/>
  </p:clrMapOvr>
  <p:transition spd="slow">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arandjut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209550"/>
            <a:ext cx="12395200" cy="649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100">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8" name="Text Box 6"/>
          <p:cNvSpPr txBox="1">
            <a:spLocks noChangeArrowheads="1"/>
          </p:cNvSpPr>
          <p:nvPr/>
        </p:nvSpPr>
        <p:spPr bwMode="auto">
          <a:xfrm>
            <a:off x="283634" y="1981200"/>
            <a:ext cx="43899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shing-a-ling-a-ling</a:t>
            </a:r>
          </a:p>
          <a:p>
            <a:pPr algn="ctr">
              <a:defRPr/>
            </a:pPr>
            <a:r>
              <a:rPr lang="en-US" altLang="en-US" sz="3600" b="1" smtClean="0">
                <a:effectLst>
                  <a:outerShdw blurRad="38100" dist="38100" dir="2700000" algn="tl">
                    <a:srgbClr val="336699"/>
                  </a:outerShdw>
                </a:effectLst>
                <a:latin typeface="Comic Sans MS" pitchFamily="66" charset="0"/>
              </a:rPr>
              <a:t>that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starting to sing</a:t>
            </a:r>
            <a:endParaRPr lang="en-US" altLang="en-US" sz="3600" b="1" smtClean="0">
              <a:effectLst>
                <a:outerShdw blurRad="38100" dist="38100" dir="2700000" algn="tl">
                  <a:srgbClr val="336699"/>
                </a:outerShdw>
              </a:effectLst>
              <a:latin typeface="Comic Sans MS" pitchFamily="66" charset="0"/>
            </a:endParaRPr>
          </a:p>
        </p:txBody>
      </p:sp>
      <p:pic>
        <p:nvPicPr>
          <p:cNvPr id="491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3667" y="-76200"/>
            <a:ext cx="75607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200">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1" name="Text Box 3"/>
          <p:cNvSpPr txBox="1">
            <a:spLocks noChangeArrowheads="1"/>
          </p:cNvSpPr>
          <p:nvPr/>
        </p:nvSpPr>
        <p:spPr bwMode="auto">
          <a:xfrm>
            <a:off x="8777394" y="872222"/>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3600">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5" descr="Carpenters_E_Yesterday_Once_Mo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8737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 Box 6"/>
          <p:cNvSpPr txBox="1">
            <a:spLocks noChangeArrowheads="1"/>
          </p:cNvSpPr>
          <p:nvPr/>
        </p:nvSpPr>
        <p:spPr bwMode="auto">
          <a:xfrm>
            <a:off x="8636001" y="1641476"/>
            <a:ext cx="32723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sha-la-la-la,</a:t>
            </a:r>
          </a:p>
          <a:p>
            <a:pPr algn="ctr">
              <a:defRPr/>
            </a:pPr>
            <a:r>
              <a:rPr lang="en-US" altLang="en-US" sz="3600" b="1" smtClean="0">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200">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5" descr="carpenters_clp2"/>
          <p:cNvPicPr>
            <a:picLocks noChangeAspect="1" noChangeArrowheads="1"/>
          </p:cNvPicPr>
          <p:nvPr/>
        </p:nvPicPr>
        <p:blipFill>
          <a:blip r:embed="rId3">
            <a:extLst>
              <a:ext uri="{28A0092B-C50C-407E-A947-70E740481C1C}">
                <a14:useLocalDpi xmlns:a14="http://schemas.microsoft.com/office/drawing/2010/main" val="0"/>
              </a:ext>
            </a:extLst>
          </a:blip>
          <a:srcRect t="8904"/>
          <a:stretch>
            <a:fillRect/>
          </a:stretch>
        </p:blipFill>
        <p:spPr bwMode="auto">
          <a:xfrm>
            <a:off x="1117601" y="-47625"/>
            <a:ext cx="10045700" cy="697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Text Box 6"/>
          <p:cNvSpPr txBox="1">
            <a:spLocks noChangeArrowheads="1"/>
          </p:cNvSpPr>
          <p:nvPr/>
        </p:nvSpPr>
        <p:spPr bwMode="auto">
          <a:xfrm>
            <a:off x="6050588" y="4624388"/>
            <a:ext cx="385042"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t>
            </a:r>
          </a:p>
        </p:txBody>
      </p:sp>
      <p:sp>
        <p:nvSpPr>
          <p:cNvPr id="152580" name="Text Box 4"/>
          <p:cNvSpPr txBox="1">
            <a:spLocks noChangeArrowheads="1"/>
          </p:cNvSpPr>
          <p:nvPr/>
        </p:nvSpPr>
        <p:spPr bwMode="auto">
          <a:xfrm>
            <a:off x="5080000" y="104776"/>
            <a:ext cx="2357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solidFill>
                  <a:schemeClr val="bg1"/>
                </a:solidFill>
                <a:effectLst>
                  <a:outerShdw blurRad="38100" dist="38100" dir="2700000" algn="tl">
                    <a:srgbClr val="336699"/>
                  </a:outerShdw>
                </a:effectLst>
                <a:latin typeface="Comic Sans MS" pitchFamily="66" charset="0"/>
              </a:rPr>
              <a:t>Still shines.</a:t>
            </a:r>
          </a:p>
        </p:txBody>
      </p:sp>
    </p:spTree>
  </p:cSld>
  <p:clrMapOvr>
    <a:masterClrMapping/>
  </p:clrMapOvr>
  <p:transition spd="slow" advClick="0" advTm="5500">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5" descr="carpenters_sky_1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638"/>
            <a:ext cx="12700000" cy="693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4" name="Text Box 8"/>
          <p:cNvSpPr txBox="1">
            <a:spLocks noChangeArrowheads="1"/>
          </p:cNvSpPr>
          <p:nvPr/>
        </p:nvSpPr>
        <p:spPr bwMode="auto">
          <a:xfrm>
            <a:off x="4422485" y="4813300"/>
            <a:ext cx="184731" cy="646331"/>
          </a:xfrm>
          <a:prstGeom prst="rect">
            <a:avLst/>
          </a:prstGeom>
          <a:noFill/>
          <a:ln w="9525">
            <a:noFill/>
            <a:miter lim="800000"/>
            <a:headEnd/>
            <a:tailEnd/>
          </a:ln>
          <a:effectLst/>
        </p:spPr>
        <p:txBody>
          <a:bodyPr wrap="none">
            <a:spAutoFit/>
          </a:bodyPr>
          <a:lstStyle/>
          <a:p>
            <a:pPr algn="ctr" eaLnBrk="0" hangingPunct="0">
              <a:defRPr/>
            </a:pPr>
            <a:endParaRPr lang="en-US" sz="3600" b="1">
              <a:effectLst>
                <a:outerShdw blurRad="38100" dist="38100" dir="2700000" algn="tl">
                  <a:srgbClr val="336699"/>
                </a:outerShdw>
              </a:effectLst>
              <a:latin typeface="Comic Sans MS" pitchFamily="66" charset="0"/>
              <a:ea typeface="+mn-ea"/>
            </a:endParaRPr>
          </a:p>
        </p:txBody>
      </p:sp>
      <p:sp>
        <p:nvSpPr>
          <p:cNvPr id="154628" name="Text Box 4"/>
          <p:cNvSpPr txBox="1">
            <a:spLocks noChangeArrowheads="1"/>
          </p:cNvSpPr>
          <p:nvPr/>
        </p:nvSpPr>
        <p:spPr bwMode="auto">
          <a:xfrm>
            <a:off x="5408418" y="12700"/>
            <a:ext cx="3946914" cy="1754326"/>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Karen Carpenter</a:t>
            </a:r>
          </a:p>
          <a:p>
            <a:pPr algn="ctr">
              <a:defRPr/>
            </a:pPr>
            <a:r>
              <a:rPr lang="en-US" altLang="en-US" sz="3600" b="1" smtClean="0">
                <a:effectLst>
                  <a:outerShdw blurRad="38100" dist="38100" dir="2700000" algn="tl">
                    <a:srgbClr val="336699"/>
                  </a:outerShdw>
                </a:effectLst>
                <a:latin typeface="Comic Sans MS" pitchFamily="66" charset="0"/>
              </a:rPr>
              <a:t>Born:  03/02/50</a:t>
            </a:r>
          </a:p>
          <a:p>
            <a:pPr algn="ctr">
              <a:defRPr/>
            </a:pPr>
            <a:r>
              <a:rPr lang="en-US" altLang="en-US" sz="3600" b="1" smtClean="0">
                <a:effectLst>
                  <a:outerShdw blurRad="38100" dist="38100" dir="2700000" algn="tl">
                    <a:srgbClr val="336699"/>
                  </a:outerShdw>
                </a:effectLst>
                <a:latin typeface="Comic Sans MS" pitchFamily="66" charset="0"/>
              </a:rPr>
              <a:t>Died:  02/04/83</a:t>
            </a:r>
          </a:p>
        </p:txBody>
      </p:sp>
      <p:sp>
        <p:nvSpPr>
          <p:cNvPr id="154629" name="Text Box 5"/>
          <p:cNvSpPr txBox="1">
            <a:spLocks noChangeArrowheads="1"/>
          </p:cNvSpPr>
          <p:nvPr/>
        </p:nvSpPr>
        <p:spPr bwMode="auto">
          <a:xfrm>
            <a:off x="10951634" y="6134100"/>
            <a:ext cx="886781" cy="27699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1200" b="1" smtClean="0">
                <a:solidFill>
                  <a:schemeClr val="bg1"/>
                </a:solidFill>
                <a:effectLst>
                  <a:outerShdw blurRad="38100" dist="38100" dir="2700000" algn="tl">
                    <a:srgbClr val="FFFFFF"/>
                  </a:outerShdw>
                </a:effectLst>
                <a:latin typeface="Comic Sans MS" pitchFamily="66" charset="0"/>
              </a:rPr>
              <a:t>bjb/2007</a:t>
            </a:r>
          </a:p>
        </p:txBody>
      </p:sp>
      <p:sp>
        <p:nvSpPr>
          <p:cNvPr id="154630" name="Text Box 6"/>
          <p:cNvSpPr txBox="1">
            <a:spLocks noChangeArrowheads="1"/>
          </p:cNvSpPr>
          <p:nvPr/>
        </p:nvSpPr>
        <p:spPr bwMode="auto">
          <a:xfrm>
            <a:off x="406400" y="3975100"/>
            <a:ext cx="6400800" cy="144655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solidFill>
                  <a:schemeClr val="bg1"/>
                </a:solidFill>
                <a:effectLst>
                  <a:outerShdw blurRad="38100" dist="38100" dir="2700000" algn="tl">
                    <a:srgbClr val="336699"/>
                  </a:outerShdw>
                </a:effectLst>
                <a:latin typeface="Comic Sans MS" pitchFamily="66" charset="0"/>
              </a:rPr>
              <a:t>Never let yesterday use up too much of today.</a:t>
            </a:r>
            <a:r>
              <a:rPr lang="en-US" altLang="en-US" sz="3600" b="1" dirty="0" smtClean="0">
                <a:effectLst>
                  <a:outerShdw blurRad="38100" dist="38100" dir="2700000" algn="tl">
                    <a:srgbClr val="336699"/>
                  </a:outerShdw>
                </a:effectLst>
                <a:latin typeface="Comic Sans MS" pitchFamily="66" charset="0"/>
              </a:rPr>
              <a:t>	   </a:t>
            </a:r>
            <a:r>
              <a:rPr lang="en-US" altLang="en-US" sz="1600" b="1" dirty="0" smtClean="0">
                <a:effectLst>
                  <a:outerShdw blurRad="38100" dist="38100" dir="2700000" algn="tl">
                    <a:srgbClr val="336699"/>
                  </a:outerShdw>
                </a:effectLst>
                <a:latin typeface="Comic Sans MS" pitchFamily="66" charset="0"/>
              </a:rPr>
              <a:t>Will Rogers</a:t>
            </a:r>
          </a:p>
        </p:txBody>
      </p:sp>
    </p:spTree>
  </p:cSld>
  <p:clrMapOvr>
    <a:masterClrMapping/>
  </p:clrMapOvr>
  <p:transition spd="slow">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radio4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425826"/>
            <a:ext cx="6705600"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 Box 3"/>
          <p:cNvSpPr txBox="1">
            <a:spLocks noChangeArrowheads="1"/>
          </p:cNvSpPr>
          <p:nvPr/>
        </p:nvSpPr>
        <p:spPr bwMode="auto">
          <a:xfrm>
            <a:off x="550334" y="501650"/>
            <a:ext cx="3754554"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4.  TALK TO:  </a:t>
            </a:r>
          </a:p>
        </p:txBody>
      </p:sp>
      <p:pic>
        <p:nvPicPr>
          <p:cNvPr id="55300" name="Picture 4" descr="television_5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3200" y="228601"/>
            <a:ext cx="6604000"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5"/>
          <p:cNvSpPr txBox="1">
            <a:spLocks noChangeArrowheads="1"/>
          </p:cNvSpPr>
          <p:nvPr/>
        </p:nvSpPr>
        <p:spPr bwMode="auto">
          <a:xfrm>
            <a:off x="1731434" y="1881188"/>
            <a:ext cx="2380780"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THE T.V.</a:t>
            </a:r>
          </a:p>
        </p:txBody>
      </p:sp>
      <p:sp>
        <p:nvSpPr>
          <p:cNvPr id="43014" name="Text Box 6"/>
          <p:cNvSpPr txBox="1">
            <a:spLocks noChangeArrowheads="1"/>
          </p:cNvSpPr>
          <p:nvPr/>
        </p:nvSpPr>
        <p:spPr bwMode="auto">
          <a:xfrm>
            <a:off x="7620000" y="4616450"/>
            <a:ext cx="301877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AND RADIO</a:t>
            </a:r>
          </a:p>
        </p:txBody>
      </p:sp>
    </p:spTree>
  </p:cSld>
  <p:clrMapOvr>
    <a:masterClrMapping/>
  </p:clrMapOvr>
  <p:transition spd="slow">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610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74750"/>
            <a:ext cx="10966451" cy="537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 Box 3"/>
          <p:cNvSpPr txBox="1">
            <a:spLocks noChangeArrowheads="1"/>
          </p:cNvSpPr>
          <p:nvPr/>
        </p:nvSpPr>
        <p:spPr bwMode="auto">
          <a:xfrm>
            <a:off x="304800" y="349251"/>
            <a:ext cx="9005992"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5.  READ TEACHER</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S POWERPOINTS</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appy_Man_On_Cell_Ph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0"/>
            <a:ext cx="732366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 Box 3"/>
          <p:cNvSpPr txBox="1">
            <a:spLocks noChangeArrowheads="1"/>
          </p:cNvSpPr>
          <p:nvPr/>
        </p:nvSpPr>
        <p:spPr bwMode="auto">
          <a:xfrm>
            <a:off x="203201" y="2033589"/>
            <a:ext cx="4389967" cy="23082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6.  CALL ENGLISH SPEAKING FRIENDS</a:t>
            </a:r>
          </a:p>
        </p:txBody>
      </p:sp>
    </p:spTree>
  </p:cSld>
  <p:clrMapOvr>
    <a:masterClrMapping/>
  </p:clrMapOvr>
  <p:transition spd="slow">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CL99gro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370014"/>
            <a:ext cx="9144000" cy="514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 Box 3"/>
          <p:cNvSpPr txBox="1">
            <a:spLocks noChangeArrowheads="1"/>
          </p:cNvSpPr>
          <p:nvPr/>
        </p:nvSpPr>
        <p:spPr bwMode="auto">
          <a:xfrm>
            <a:off x="1490133" y="425450"/>
            <a:ext cx="6718506"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7.  GROUP PARTICIPATION</a:t>
            </a:r>
          </a:p>
        </p:txBody>
      </p:sp>
    </p:spTree>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ucces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2042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8432800" y="2057400"/>
            <a:ext cx="3759200" cy="156966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4800" b="1" smtClean="0">
                <a:effectLst>
                  <a:outerShdw blurRad="38100" dist="38100" dir="2700000" algn="tl">
                    <a:srgbClr val="336699"/>
                  </a:outerShdw>
                </a:effectLst>
                <a:latin typeface="Comic Sans MS" pitchFamily="66" charset="0"/>
              </a:rPr>
              <a:t>1.  SELF ESTEEM</a:t>
            </a:r>
          </a:p>
        </p:txBody>
      </p:sp>
    </p:spTree>
  </p:cSld>
  <p:clrMapOvr>
    <a:masterClrMapping/>
  </p:clrMapOvr>
  <p:transition spd="slow">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booth312_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800" y="1165225"/>
            <a:ext cx="10566400" cy="553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 Box 3"/>
          <p:cNvSpPr txBox="1">
            <a:spLocks noChangeArrowheads="1"/>
          </p:cNvSpPr>
          <p:nvPr/>
        </p:nvSpPr>
        <p:spPr bwMode="auto">
          <a:xfrm>
            <a:off x="812800" y="357188"/>
            <a:ext cx="7981672"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8.  INTERPRETING FOR OTHERS</a:t>
            </a:r>
          </a:p>
        </p:txBody>
      </p:sp>
    </p:spTree>
  </p:cSld>
  <p:clrMapOvr>
    <a:masterClrMapping/>
  </p:clrMapOvr>
  <p:transition spd="slow">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2010834" y="280988"/>
            <a:ext cx="8453967" cy="646112"/>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effectLst>
                  <a:outerShdw blurRad="38100" dist="38100" dir="2700000" algn="tl">
                    <a:srgbClr val="336699"/>
                  </a:outerShdw>
                </a:effectLst>
                <a:latin typeface="Comic Sans MS" pitchFamily="66" charset="0"/>
              </a:rPr>
              <a:t>9.  READ MORE—Mid-term Exam?!!</a:t>
            </a:r>
          </a:p>
        </p:txBody>
      </p:sp>
      <p:pic>
        <p:nvPicPr>
          <p:cNvPr id="4" name="Picture 2" descr="F:\BYU Lessons\China Seedfolks folder\Seedfolks scans\Seed Folks front cov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0699" y="1399177"/>
            <a:ext cx="6544015" cy="475826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book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39" y="1174210"/>
            <a:ext cx="8571467" cy="5683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effectLst>
                  <a:outerShdw blurRad="38100" dist="38100" dir="2700000" algn="tl">
                    <a:srgbClr val="336699"/>
                  </a:outerShdw>
                </a:effectLst>
                <a:latin typeface="Comic Sans MS" pitchFamily="66" charset="0"/>
              </a:rPr>
              <a:t>10.  HELP Your ENGLISH TEACHERS! </a:t>
            </a:r>
          </a:p>
        </p:txBody>
      </p:sp>
      <p:pic>
        <p:nvPicPr>
          <p:cNvPr id="6144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3133" y="1280159"/>
            <a:ext cx="9688766" cy="726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539" y="1071562"/>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Next English Corner</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April 24, 2014 7 </a:t>
            </a:r>
            <a:r>
              <a:rPr lang="en-US" sz="4800" b="1" dirty="0">
                <a:latin typeface="Times New Roman" panose="02020603050405020304" pitchFamily="18" charset="0"/>
                <a:cs typeface="Times New Roman" panose="02020603050405020304" pitchFamily="18" charset="0"/>
              </a:rPr>
              <a:t>PM</a:t>
            </a:r>
            <a:br>
              <a:rPr lang="en-US" sz="48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95997" y="2394120"/>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a:t>
            </a:r>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Mid-term Exams</a:t>
            </a:r>
            <a:endParaRPr lang="en-US" dirty="0"/>
          </a:p>
        </p:txBody>
      </p:sp>
      <p:sp>
        <p:nvSpPr>
          <p:cNvPr id="3" name="Content Placeholder 2"/>
          <p:cNvSpPr>
            <a:spLocks noGrp="1"/>
          </p:cNvSpPr>
          <p:nvPr>
            <p:ph idx="1"/>
          </p:nvPr>
        </p:nvSpPr>
        <p:spPr/>
        <p:txBody>
          <a:bodyPr>
            <a:normAutofit/>
          </a:bodyPr>
          <a:lstStyle/>
          <a:p>
            <a:r>
              <a:rPr lang="en-US" sz="4400" dirty="0" smtClean="0"/>
              <a:t>Oh! </a:t>
            </a:r>
            <a:r>
              <a:rPr lang="en-US" sz="4400" dirty="0"/>
              <a:t>M</a:t>
            </a:r>
            <a:r>
              <a:rPr lang="en-US" sz="4400" dirty="0" smtClean="0"/>
              <a:t>id-term exams are next week,</a:t>
            </a:r>
          </a:p>
          <a:p>
            <a:r>
              <a:rPr lang="en-US" sz="4400" dirty="0" smtClean="0"/>
              <a:t>I had better be at my peak!</a:t>
            </a:r>
          </a:p>
          <a:p>
            <a:r>
              <a:rPr lang="en-US" sz="4400" dirty="0" smtClean="0"/>
              <a:t>I really want to play,</a:t>
            </a:r>
          </a:p>
          <a:p>
            <a:r>
              <a:rPr lang="en-US" sz="4400" dirty="0" smtClean="0"/>
              <a:t>With lots of fun all day,</a:t>
            </a:r>
          </a:p>
          <a:p>
            <a:r>
              <a:rPr lang="en-US" sz="4400" dirty="0" smtClean="0"/>
              <a:t>But it’s knowledge that I must seek.</a:t>
            </a:r>
            <a:endParaRPr lang="en-US" sz="4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7176" y="0"/>
            <a:ext cx="1336488" cy="1907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4775" y="1"/>
            <a:ext cx="1698716" cy="178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484" y="0"/>
            <a:ext cx="2406259" cy="1782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3421" y="2524618"/>
            <a:ext cx="3012179" cy="2263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73664" y="1"/>
            <a:ext cx="2571039" cy="1907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 y="5383102"/>
            <a:ext cx="1988348" cy="1474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12014" y="4830973"/>
            <a:ext cx="2732689" cy="2027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722926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10978662" cy="4351338"/>
          </a:xfrm>
        </p:spPr>
        <p:txBody>
          <a:bodyPr>
            <a:normAutofit fontScale="92500"/>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groups so you can face each other.</a:t>
            </a:r>
          </a:p>
          <a:p>
            <a:pPr lvl="1"/>
            <a:r>
              <a:rPr lang="en-US" sz="3200" dirty="0" smtClean="0">
                <a:latin typeface="Times New Roman" panose="02020603050405020304" pitchFamily="18" charset="0"/>
                <a:cs typeface="Times New Roman" panose="02020603050405020304" pitchFamily="18" charset="0"/>
              </a:rPr>
              <a:t>In discussing each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have a few minutes to discuss topic and determine some successful conclusions.  Please select one person from each group to summarize the group’s discussion.</a:t>
            </a:r>
          </a:p>
          <a:p>
            <a:pPr marL="0" indent="0">
              <a:buNone/>
            </a:pPr>
            <a:r>
              <a:rPr lang="en-US" sz="3600" dirty="0" smtClean="0">
                <a:latin typeface="Times New Roman" panose="02020603050405020304" pitchFamily="18" charset="0"/>
                <a:cs typeface="Times New Roman" panose="02020603050405020304" pitchFamily="18" charset="0"/>
              </a:rPr>
              <a:t>Topic: What does the following proverb mean: </a:t>
            </a:r>
            <a:r>
              <a:rPr lang="en-US" sz="3600" b="1" dirty="0" smtClean="0">
                <a:latin typeface="Times New Roman" panose="02020603050405020304" pitchFamily="18" charset="0"/>
                <a:cs typeface="Times New Roman" panose="02020603050405020304" pitchFamily="18" charset="0"/>
              </a:rPr>
              <a:t>“A man who chases two rabbits at the same time catches neither one.” </a:t>
            </a:r>
            <a:r>
              <a:rPr lang="en-US" sz="3600" dirty="0" smtClean="0">
                <a:latin typeface="Times New Roman" panose="02020603050405020304" pitchFamily="18" charset="0"/>
                <a:cs typeface="Times New Roman" panose="02020603050405020304" pitchFamily="18" charset="0"/>
              </a:rPr>
              <a:t> How does this proverb apply to studying for mid-term exams? </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4197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2226" y="-144463"/>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4" name="Rectangle 3"/>
          <p:cNvSpPr/>
          <p:nvPr/>
        </p:nvSpPr>
        <p:spPr>
          <a:xfrm>
            <a:off x="698692" y="1082730"/>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0287" y="2430465"/>
            <a:ext cx="3370320" cy="5063538"/>
          </a:xfrm>
          <a:prstGeom prst="rect">
            <a:avLst/>
          </a:prstGeom>
        </p:spPr>
      </p:pic>
      <p:sp>
        <p:nvSpPr>
          <p:cNvPr id="6" name="AutoShape 2" descr="https://us-mg6.mail.yahoo.com/ya/download?mid=2_0_0_1_580645_AFrTi2IAASinUxPwZQRAKnfsXpw&amp;pid=2&amp;fid=Inbox&amp;inline=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629" y="2170517"/>
            <a:ext cx="7795316" cy="7795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386419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402799"/>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ach1_l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966788"/>
            <a:ext cx="10261600" cy="577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Box 3"/>
          <p:cNvSpPr txBox="1">
            <a:spLocks noChangeArrowheads="1"/>
          </p:cNvSpPr>
          <p:nvPr/>
        </p:nvSpPr>
        <p:spPr bwMode="auto">
          <a:xfrm>
            <a:off x="2698751" y="228601"/>
            <a:ext cx="5743880"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2.  TEACHING OTHERS</a:t>
            </a:r>
          </a:p>
        </p:txBody>
      </p:sp>
    </p:spTree>
  </p:cSld>
  <p:clrMapOvr>
    <a:masterClrMapping/>
  </p:clrMapOvr>
  <p:transition spd="slow">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629864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3487075976"/>
      </p:ext>
    </p:extLst>
  </p:cSld>
  <p:clrMapOvr>
    <a:masterClrMapping/>
  </p:clrMapOvr>
  <p:transition spd="slow">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751779"/>
      </p:ext>
    </p:extLst>
  </p:cSld>
  <p:clrMapOvr>
    <a:masterClrMapping/>
  </p:clrMapOvr>
  <p:transition spd="slow">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767167194"/>
      </p:ext>
    </p:extLst>
  </p:cSld>
  <p:clrMapOvr>
    <a:masterClrMapping/>
  </p:clrMapOvr>
  <p:transition spd="slow">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42219025"/>
      </p:ext>
    </p:extLst>
  </p:cSld>
  <p:clrMapOvr>
    <a:masterClrMapping/>
  </p:clrMapOvr>
  <p:transition spd="slow">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984115036"/>
      </p:ext>
    </p:extLst>
  </p:cSld>
  <p:clrMapOvr>
    <a:masterClrMapping/>
  </p:clrMapOvr>
  <p:transition spd="slow">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441419666"/>
      </p:ext>
    </p:extLst>
  </p:cSld>
  <p:clrMapOvr>
    <a:masterClrMapping/>
  </p:clrMapOvr>
  <p:transition spd="slow">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Guest Presenter</a:t>
            </a:r>
            <a:endParaRPr lang="en-US" dirty="0"/>
          </a:p>
        </p:txBody>
      </p:sp>
      <p:sp>
        <p:nvSpPr>
          <p:cNvPr id="3" name="Content Placeholder 2"/>
          <p:cNvSpPr>
            <a:spLocks noGrp="1"/>
          </p:cNvSpPr>
          <p:nvPr>
            <p:ph idx="1"/>
          </p:nvPr>
        </p:nvSpPr>
        <p:spPr/>
        <p:txBody>
          <a:bodyPr/>
          <a:lstStyle/>
          <a:p>
            <a:pPr marL="0" indent="0">
              <a:buNone/>
            </a:pPr>
            <a:endParaRPr lang="en-US" dirty="0"/>
          </a:p>
        </p:txBody>
      </p:sp>
      <p:sp>
        <p:nvSpPr>
          <p:cNvPr id="4" name="Rectangle 3"/>
          <p:cNvSpPr/>
          <p:nvPr/>
        </p:nvSpPr>
        <p:spPr>
          <a:xfrm>
            <a:off x="4246776" y="1945994"/>
            <a:ext cx="3698449" cy="1569660"/>
          </a:xfrm>
          <a:prstGeom prst="rect">
            <a:avLst/>
          </a:prstGeom>
          <a:noFill/>
        </p:spPr>
        <p:txBody>
          <a:bodyPr wrap="none" lIns="91440" tIns="45720" rIns="91440" bIns="45720">
            <a:spAutoFit/>
          </a:bodyPr>
          <a:lstStyle/>
          <a:p>
            <a:pPr algn="ctr"/>
            <a:r>
              <a:rPr lang="en-US" sz="9600" b="1" cap="none" spc="30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Molen</a:t>
            </a:r>
            <a:endParaRPr lang="en-US" sz="9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5" name="Rectangle 4"/>
          <p:cNvSpPr/>
          <p:nvPr/>
        </p:nvSpPr>
        <p:spPr>
          <a:xfrm>
            <a:off x="791732" y="4338935"/>
            <a:ext cx="10608546"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Effective Study Skills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3467647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11083542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2466318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1" y="2262189"/>
            <a:ext cx="4186767" cy="1754187"/>
          </a:xfrm>
          <a:prstGeom prst="rect">
            <a:avLst/>
          </a:prstGeom>
          <a:noFill/>
          <a:ln w="9525">
            <a:noFill/>
            <a:miter lim="800000"/>
            <a:headEnd/>
            <a:tailEnd/>
          </a:ln>
          <a:effectLst/>
        </p:spPr>
        <p:txBody>
          <a:bodyPr>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Tx/>
              <a:buAutoNum type="arabicPeriod" startAt="3"/>
              <a:defRPr/>
            </a:pPr>
            <a:r>
              <a:rPr lang="en-US" altLang="en-US" sz="3600" b="1" smtClean="0">
                <a:effectLst>
                  <a:outerShdw blurRad="38100" dist="38100" dir="2700000" algn="tl">
                    <a:srgbClr val="336699"/>
                  </a:outerShdw>
                </a:effectLst>
                <a:latin typeface="Comic Sans MS" pitchFamily="66" charset="0"/>
              </a:rPr>
              <a:t>SINGING SONGS -KARYOKE</a:t>
            </a:r>
          </a:p>
        </p:txBody>
      </p:sp>
    </p:spTree>
  </p:cSld>
  <p:clrMapOvr>
    <a:masterClrMapping/>
  </p:clrMapOvr>
  <p:transition spd="slow">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80</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China </a:t>
            </a:r>
            <a:r>
              <a:rPr lang="en-US" b="1" dirty="0" err="1" smtClean="0"/>
              <a:t>Descriptionary</a:t>
            </a:r>
            <a:r>
              <a:rPr lang="en-US" b="1" dirty="0" smtClean="0"/>
              <a:t/>
            </a:r>
            <a:br>
              <a:rPr lang="en-US" b="1" dirty="0" smtClean="0"/>
            </a:br>
            <a:endParaRPr lang="en-US"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82</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83</a:t>
            </a:fld>
            <a:endParaRPr lang="en-US"/>
          </a:p>
        </p:txBody>
      </p:sp>
      <p:sp>
        <p:nvSpPr>
          <p:cNvPr id="3" name="Rectangle 2"/>
          <p:cNvSpPr/>
          <p:nvPr/>
        </p:nvSpPr>
        <p:spPr>
          <a:xfrm>
            <a:off x="3521697" y="2209692"/>
            <a:ext cx="559877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Great Wall</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66991021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84</a:t>
            </a:fld>
            <a:endParaRPr lang="en-US"/>
          </a:p>
        </p:txBody>
      </p:sp>
      <p:sp>
        <p:nvSpPr>
          <p:cNvPr id="3" name="Rectangle 2"/>
          <p:cNvSpPr/>
          <p:nvPr/>
        </p:nvSpPr>
        <p:spPr>
          <a:xfrm>
            <a:off x="1253461" y="2601575"/>
            <a:ext cx="10078978"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Terracotta Warriors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85</a:t>
            </a:fld>
            <a:endParaRPr lang="en-US"/>
          </a:p>
        </p:txBody>
      </p:sp>
      <p:sp>
        <p:nvSpPr>
          <p:cNvPr id="3" name="Rectangle 2"/>
          <p:cNvSpPr/>
          <p:nvPr/>
        </p:nvSpPr>
        <p:spPr>
          <a:xfrm>
            <a:off x="2355943" y="2460898"/>
            <a:ext cx="7480125"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cap="none" spc="0"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Yangzee</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River</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86</a:t>
            </a:fld>
            <a:endParaRPr lang="en-US"/>
          </a:p>
        </p:txBody>
      </p:sp>
      <p:sp>
        <p:nvSpPr>
          <p:cNvPr id="3" name="Rectangle 2"/>
          <p:cNvSpPr/>
          <p:nvPr/>
        </p:nvSpPr>
        <p:spPr>
          <a:xfrm>
            <a:off x="3678998" y="2081071"/>
            <a:ext cx="4834016" cy="1569660"/>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Province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87</a:t>
            </a:fld>
            <a:endParaRPr lang="en-US"/>
          </a:p>
        </p:txBody>
      </p:sp>
      <p:sp>
        <p:nvSpPr>
          <p:cNvPr id="3" name="Rectangle 2"/>
          <p:cNvSpPr/>
          <p:nvPr/>
        </p:nvSpPr>
        <p:spPr>
          <a:xfrm>
            <a:off x="2108653" y="2503101"/>
            <a:ext cx="8706231"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South China Sea</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88</a:t>
            </a:fld>
            <a:endParaRPr lang="en-US"/>
          </a:p>
        </p:txBody>
      </p:sp>
      <p:sp>
        <p:nvSpPr>
          <p:cNvPr id="3" name="Rectangle 2"/>
          <p:cNvSpPr/>
          <p:nvPr/>
        </p:nvSpPr>
        <p:spPr>
          <a:xfrm>
            <a:off x="3583133" y="2209692"/>
            <a:ext cx="5025735"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The Bund</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89</a:t>
            </a:fld>
            <a:endParaRPr lang="en-US"/>
          </a:p>
        </p:txBody>
      </p:sp>
      <p:sp>
        <p:nvSpPr>
          <p:cNvPr id="3" name="Rectangle 2"/>
          <p:cNvSpPr/>
          <p:nvPr/>
        </p:nvSpPr>
        <p:spPr>
          <a:xfrm>
            <a:off x="4005525" y="2390559"/>
            <a:ext cx="4180953"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Seaport</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KarenCarpe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0467" y="0"/>
            <a:ext cx="77131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6"/>
          <p:cNvSpPr txBox="1">
            <a:spLocks noChangeArrowheads="1"/>
          </p:cNvSpPr>
          <p:nvPr/>
        </p:nvSpPr>
        <p:spPr bwMode="auto">
          <a:xfrm>
            <a:off x="550855" y="485776"/>
            <a:ext cx="3525324" cy="1446550"/>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4400" b="1" smtClean="0">
                <a:effectLst>
                  <a:outerShdw blurRad="38100" dist="38100" dir="2700000" algn="tl">
                    <a:srgbClr val="336699"/>
                  </a:outerShdw>
                </a:effectLst>
                <a:latin typeface="Comic Sans MS" pitchFamily="66" charset="0"/>
              </a:rPr>
              <a:t>KAREN</a:t>
            </a:r>
          </a:p>
          <a:p>
            <a:pPr algn="ctr">
              <a:defRPr/>
            </a:pPr>
            <a:r>
              <a:rPr lang="en-US" altLang="en-US" sz="4400" b="1" smtClean="0">
                <a:effectLst>
                  <a:outerShdw blurRad="38100" dist="38100" dir="2700000" algn="tl">
                    <a:srgbClr val="336699"/>
                  </a:outerShdw>
                </a:effectLst>
                <a:latin typeface="Comic Sans MS" pitchFamily="66" charset="0"/>
              </a:rPr>
              <a:t>CARPENTER</a:t>
            </a:r>
          </a:p>
        </p:txBody>
      </p:sp>
      <p:sp>
        <p:nvSpPr>
          <p:cNvPr id="39943" name="Text Box 7"/>
          <p:cNvSpPr txBox="1">
            <a:spLocks noChangeArrowheads="1"/>
          </p:cNvSpPr>
          <p:nvPr/>
        </p:nvSpPr>
        <p:spPr bwMode="auto">
          <a:xfrm>
            <a:off x="-101599" y="3205164"/>
            <a:ext cx="3640740" cy="132343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ja-JP" altLang="en-US" sz="4000" b="1" smtClean="0">
                <a:effectLst>
                  <a:outerShdw blurRad="38100" dist="38100" dir="2700000" algn="tl">
                    <a:srgbClr val="336699"/>
                  </a:outerShdw>
                </a:effectLst>
                <a:latin typeface="Comic Sans MS" pitchFamily="66" charset="0"/>
              </a:rPr>
              <a:t>“</a:t>
            </a:r>
            <a:r>
              <a:rPr lang="en-US" altLang="ja-JP" sz="4000" b="1" smtClean="0">
                <a:effectLst>
                  <a:outerShdw blurRad="38100" dist="38100" dir="2700000" algn="tl">
                    <a:srgbClr val="336699"/>
                  </a:outerShdw>
                </a:effectLst>
                <a:latin typeface="Comic Sans MS" pitchFamily="66" charset="0"/>
              </a:rPr>
              <a:t>YESTERDAY</a:t>
            </a:r>
          </a:p>
          <a:p>
            <a:pPr>
              <a:defRPr/>
            </a:pPr>
            <a:r>
              <a:rPr lang="en-US" altLang="en-US" sz="4000" b="1" smtClean="0">
                <a:effectLst>
                  <a:outerShdw blurRad="38100" dist="38100" dir="2700000" algn="tl">
                    <a:srgbClr val="336699"/>
                  </a:outerShdw>
                </a:effectLst>
                <a:latin typeface="Comic Sans MS" pitchFamily="66" charset="0"/>
              </a:rPr>
              <a:t>ONCE MORE</a:t>
            </a:r>
            <a:r>
              <a:rPr lang="ja-JP" altLang="en-US" sz="4000" b="1" smtClean="0">
                <a:effectLst>
                  <a:outerShdw blurRad="38100" dist="38100" dir="2700000" algn="tl">
                    <a:srgbClr val="336699"/>
                  </a:outerShdw>
                </a:effectLst>
                <a:latin typeface="Comic Sans MS" pitchFamily="66" charset="0"/>
              </a:rPr>
              <a:t>”</a:t>
            </a:r>
            <a:endParaRPr lang="en-US" altLang="en-US" sz="40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1500">
    <p:fade thruBlk="1"/>
    <p:sndAc>
      <p:stSnd>
        <p:snd r:embed="rId3" name="YESTERDAY_ONCE_MORE_1.wav"/>
      </p:stSnd>
    </p:sndAc>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90</a:t>
            </a:fld>
            <a:endParaRPr lang="en-US"/>
          </a:p>
        </p:txBody>
      </p:sp>
      <p:sp>
        <p:nvSpPr>
          <p:cNvPr id="3" name="Rectangle 2"/>
          <p:cNvSpPr/>
          <p:nvPr/>
        </p:nvSpPr>
        <p:spPr>
          <a:xfrm>
            <a:off x="1243943" y="2432763"/>
            <a:ext cx="995734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Construction Crane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91</a:t>
            </a:fld>
            <a:endParaRPr lang="en-US"/>
          </a:p>
        </p:txBody>
      </p:sp>
      <p:sp>
        <p:nvSpPr>
          <p:cNvPr id="3" name="Rectangle 2"/>
          <p:cNvSpPr/>
          <p:nvPr/>
        </p:nvSpPr>
        <p:spPr>
          <a:xfrm>
            <a:off x="2221677" y="2376492"/>
            <a:ext cx="7748661"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Steamed Buns</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147238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92</a:t>
            </a:fld>
            <a:endParaRPr lang="en-US"/>
          </a:p>
        </p:txBody>
      </p:sp>
      <p:sp>
        <p:nvSpPr>
          <p:cNvPr id="3" name="Rectangle 2"/>
          <p:cNvSpPr/>
          <p:nvPr/>
        </p:nvSpPr>
        <p:spPr>
          <a:xfrm>
            <a:off x="4938472" y="2573440"/>
            <a:ext cx="231505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Rice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96314389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93</a:t>
            </a:fld>
            <a:endParaRPr lang="en-US"/>
          </a:p>
        </p:txBody>
      </p:sp>
      <p:sp>
        <p:nvSpPr>
          <p:cNvPr id="3" name="Rectangle 2"/>
          <p:cNvSpPr/>
          <p:nvPr/>
        </p:nvSpPr>
        <p:spPr>
          <a:xfrm>
            <a:off x="1675946" y="2517169"/>
            <a:ext cx="884011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Marriage Market</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94</a:t>
            </a:fld>
            <a:endParaRPr lang="en-US"/>
          </a:p>
        </p:txBody>
      </p:sp>
      <p:sp>
        <p:nvSpPr>
          <p:cNvPr id="3" name="Rectangle 2"/>
          <p:cNvSpPr/>
          <p:nvPr/>
        </p:nvSpPr>
        <p:spPr>
          <a:xfrm>
            <a:off x="3429314" y="2517169"/>
            <a:ext cx="5586594"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Bargaining</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95</a:t>
            </a:fld>
            <a:endParaRPr lang="en-US"/>
          </a:p>
        </p:txBody>
      </p:sp>
      <p:sp>
        <p:nvSpPr>
          <p:cNvPr id="3" name="Rectangle 2"/>
          <p:cNvSpPr/>
          <p:nvPr/>
        </p:nvSpPr>
        <p:spPr>
          <a:xfrm>
            <a:off x="3096528" y="2432763"/>
            <a:ext cx="5998950"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Adventurer</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3604251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96</a:t>
            </a:fld>
            <a:endParaRPr lang="en-US"/>
          </a:p>
        </p:txBody>
      </p:sp>
      <p:sp>
        <p:nvSpPr>
          <p:cNvPr id="3" name="Rectangle 2"/>
          <p:cNvSpPr/>
          <p:nvPr/>
        </p:nvSpPr>
        <p:spPr>
          <a:xfrm>
            <a:off x="3695347" y="2432763"/>
            <a:ext cx="4801315"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Chinglish</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97</a:t>
            </a:fld>
            <a:endParaRPr lang="en-US"/>
          </a:p>
        </p:txBody>
      </p:sp>
      <p:sp>
        <p:nvSpPr>
          <p:cNvPr id="3" name="Rectangle 2"/>
          <p:cNvSpPr/>
          <p:nvPr/>
        </p:nvSpPr>
        <p:spPr>
          <a:xfrm>
            <a:off x="3497375" y="2432763"/>
            <a:ext cx="519725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Mandarin</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98</a:t>
            </a:fld>
            <a:endParaRPr lang="en-US"/>
          </a:p>
        </p:txBody>
      </p:sp>
      <p:sp>
        <p:nvSpPr>
          <p:cNvPr id="4" name="Rectangle 3"/>
          <p:cNvSpPr/>
          <p:nvPr/>
        </p:nvSpPr>
        <p:spPr>
          <a:xfrm>
            <a:off x="1620133" y="2329934"/>
            <a:ext cx="8951746" cy="1569660"/>
          </a:xfrm>
          <a:prstGeom prst="rect">
            <a:avLst/>
          </a:prstGeom>
        </p:spPr>
        <p:txBody>
          <a:bodyPr wrap="none">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Tongji</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University</a:t>
            </a:r>
            <a:endParaRPr lang="en-US" sz="9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99</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4773</TotalTime>
  <Words>2149</Words>
  <Application>Microsoft Office PowerPoint</Application>
  <PresentationFormat>Custom</PresentationFormat>
  <Paragraphs>361</Paragraphs>
  <Slides>108</Slides>
  <Notes>58</Notes>
  <HiddenSlides>0</HiddenSlides>
  <MMClips>0</MMClips>
  <ScaleCrop>false</ScaleCrop>
  <HeadingPairs>
    <vt:vector size="4" baseType="variant">
      <vt:variant>
        <vt:lpstr>Theme</vt:lpstr>
      </vt:variant>
      <vt:variant>
        <vt:i4>1</vt:i4>
      </vt:variant>
      <vt:variant>
        <vt:lpstr>Slide Titles</vt:lpstr>
      </vt:variant>
      <vt:variant>
        <vt:i4>108</vt:i4>
      </vt:variant>
    </vt:vector>
  </HeadingPairs>
  <TitlesOfParts>
    <vt:vector size="109" baseType="lpstr">
      <vt:lpstr>Office Theme</vt:lpstr>
      <vt:lpstr>Professors John &amp; Marie Murdoch  </vt:lpstr>
      <vt:lpstr>English Corner Friends</vt:lpstr>
      <vt:lpstr>English Corner Friends</vt:lpstr>
      <vt:lpstr>Introductions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English Corner’s Goals</vt:lpstr>
      <vt:lpstr>Next English Corner  April 24, 2014 7 PM  </vt:lpstr>
      <vt:lpstr> </vt:lpstr>
      <vt:lpstr>Mid-term Exams</vt:lpstr>
      <vt:lpstr>Your Discussion Topics</vt:lpstr>
      <vt:lpstr>Professors John &amp; Marie Murdoch  </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Guest Presenter</vt:lpstr>
      <vt:lpstr>PowerPoint Presentation</vt:lpstr>
      <vt:lpstr>Instructions</vt:lpstr>
      <vt:lpstr>PowerPoint Presentation</vt:lpstr>
      <vt:lpstr> Questions</vt:lpstr>
      <vt:lpstr>China Descriptionary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some of the topics you would like to discuss in class and/or English Corners?</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murdjohn</cp:lastModifiedBy>
  <cp:revision>402</cp:revision>
  <cp:lastPrinted>2013-09-23T08:57:36Z</cp:lastPrinted>
  <dcterms:created xsi:type="dcterms:W3CDTF">2013-09-17T00:49:18Z</dcterms:created>
  <dcterms:modified xsi:type="dcterms:W3CDTF">2014-04-17T09:25:36Z</dcterms:modified>
</cp:coreProperties>
</file>