
<file path=[Content_Types].xml><?xml version="1.0" encoding="utf-8"?>
<Types xmlns="http://schemas.openxmlformats.org/package/2006/content-types">
  <Default Extension="mpg" ContentType="video/mpeg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408" r:id="rId4"/>
    <p:sldId id="473" r:id="rId5"/>
    <p:sldId id="482" r:id="rId6"/>
    <p:sldId id="483" r:id="rId7"/>
    <p:sldId id="455" r:id="rId8"/>
    <p:sldId id="474" r:id="rId9"/>
    <p:sldId id="343" r:id="rId10"/>
    <p:sldId id="485" r:id="rId11"/>
    <p:sldId id="487" r:id="rId12"/>
    <p:sldId id="480" r:id="rId13"/>
    <p:sldId id="475" r:id="rId14"/>
    <p:sldId id="476" r:id="rId15"/>
    <p:sldId id="477" r:id="rId16"/>
    <p:sldId id="456" r:id="rId17"/>
    <p:sldId id="457" r:id="rId18"/>
    <p:sldId id="417" r:id="rId19"/>
    <p:sldId id="458" r:id="rId20"/>
    <p:sldId id="459" r:id="rId21"/>
    <p:sldId id="460" r:id="rId22"/>
    <p:sldId id="461" r:id="rId23"/>
    <p:sldId id="462" r:id="rId24"/>
    <p:sldId id="463" r:id="rId25"/>
    <p:sldId id="464" r:id="rId26"/>
    <p:sldId id="465" r:id="rId27"/>
    <p:sldId id="466" r:id="rId28"/>
    <p:sldId id="467" r:id="rId29"/>
    <p:sldId id="468" r:id="rId30"/>
    <p:sldId id="469" r:id="rId31"/>
    <p:sldId id="470" r:id="rId32"/>
    <p:sldId id="471" r:id="rId33"/>
    <p:sldId id="472" r:id="rId34"/>
    <p:sldId id="478" r:id="rId35"/>
    <p:sldId id="479" r:id="rId36"/>
    <p:sldId id="381" r:id="rId37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19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42191-C85D-40F8-B3AE-E8AC54426D83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02954-3A6B-497E-8CAD-8CC77A6059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9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35000" y="1163638"/>
            <a:ext cx="5588000" cy="31432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A4451F3-EA85-409E-A850-7309A1391DAB}" type="slidenum">
              <a:rPr lang="en-US" altLang="en-US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0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5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9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7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6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9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1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0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9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7E469-E76D-4506-93AE-00EBB45EAD69}" type="datetimeFigureOut">
              <a:rPr lang="en-US" smtClean="0"/>
              <a:pPr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414D5-E642-40FE-B8F5-88F82B8EB1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2226" y="-144463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Professors John &amp; Marie Murdoch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8692" y="1082730"/>
            <a:ext cx="105112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Welcome to English Corner</a:t>
            </a:r>
            <a:endParaRPr lang="en-US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287" y="2430465"/>
            <a:ext cx="3370320" cy="5063538"/>
          </a:xfrm>
          <a:prstGeom prst="rect">
            <a:avLst/>
          </a:prstGeom>
        </p:spPr>
      </p:pic>
      <p:sp>
        <p:nvSpPr>
          <p:cNvPr id="6" name="AutoShape 2" descr="https://us-mg6.mail.yahoo.com/ya/download?mid=2_0_0_1_580645_AFrTi2IAASinUxPwZQRAKnfsXpw&amp;pid=2&amp;fid=Inbox&amp;inlin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629" y="2170517"/>
            <a:ext cx="7795316" cy="779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10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Studying Abroad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 why would you want to study abroad?</a:t>
            </a:r>
          </a:p>
          <a:p>
            <a:r>
              <a:rPr lang="en-US" sz="4000" dirty="0" smtClean="0"/>
              <a:t>Just to see how many miles you can log?</a:t>
            </a:r>
          </a:p>
          <a:p>
            <a:r>
              <a:rPr lang="en-US" sz="4000" dirty="0" smtClean="0"/>
              <a:t>No, silly! To learn and grow,</a:t>
            </a:r>
          </a:p>
          <a:p>
            <a:r>
              <a:rPr lang="en-US" sz="4000" dirty="0" smtClean="0"/>
              <a:t>There is much I want to know.</a:t>
            </a:r>
          </a:p>
          <a:p>
            <a:r>
              <a:rPr lang="en-US" sz="4000" dirty="0" smtClean="0"/>
              <a:t>You’ll come back so smart—we’ll all be awed.</a:t>
            </a:r>
          </a:p>
          <a:p>
            <a:pPr marL="0" indent="0">
              <a:buNone/>
            </a:pP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791" y="0"/>
            <a:ext cx="2399131" cy="1799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83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Studying Abroad Part II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268" y="2233588"/>
            <a:ext cx="10515600" cy="4351338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Are foreign universities much harder?</a:t>
            </a:r>
          </a:p>
          <a:p>
            <a:r>
              <a:rPr lang="en-US" sz="4800" dirty="0" smtClean="0"/>
              <a:t>Not for a hard-working  self-starter.</a:t>
            </a:r>
          </a:p>
          <a:p>
            <a:r>
              <a:rPr lang="en-US" sz="4800" dirty="0" smtClean="0"/>
              <a:t>So don’t be a jerk</a:t>
            </a:r>
          </a:p>
          <a:p>
            <a:r>
              <a:rPr lang="en-US" sz="4800" dirty="0" smtClean="0"/>
              <a:t>And just do your work.</a:t>
            </a:r>
          </a:p>
          <a:p>
            <a:r>
              <a:rPr lang="en-US" sz="4800" dirty="0" smtClean="0"/>
              <a:t>Then you will be all the smarter!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7788" y="0"/>
            <a:ext cx="3042103" cy="2017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92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ackenzie%202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610" y="304802"/>
            <a:ext cx="6571190" cy="559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46841" y="772510"/>
            <a:ext cx="491884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742950" indent="-7429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indent="0" algn="ctr">
              <a:defRPr/>
            </a:pPr>
            <a:r>
              <a:rPr lang="en-US" altLang="en-US" sz="3600" b="1" dirty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 </a:t>
            </a:r>
            <a:r>
              <a:rPr lang="en-US" altLang="en-US" sz="6000" b="1" dirty="0" smtClean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Let’s</a:t>
            </a:r>
          </a:p>
          <a:p>
            <a:pPr marL="0" indent="0" algn="ctr">
              <a:defRPr/>
            </a:pPr>
            <a:r>
              <a:rPr lang="en-US" altLang="en-US" sz="6000" b="1" dirty="0" smtClean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Sing</a:t>
            </a:r>
          </a:p>
          <a:p>
            <a:pPr marL="0" indent="0" algn="ctr">
              <a:defRPr/>
            </a:pPr>
            <a:r>
              <a:rPr lang="en-US" altLang="en-US" sz="6000" b="1" dirty="0" smtClean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 </a:t>
            </a:r>
          </a:p>
          <a:p>
            <a:pPr marL="0" indent="0" algn="ctr">
              <a:defRPr/>
            </a:pPr>
            <a:r>
              <a:rPr lang="en-US" altLang="en-US" sz="6000" b="1" dirty="0" smtClean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 Yesterday</a:t>
            </a:r>
          </a:p>
          <a:p>
            <a:pPr marL="0" indent="0" algn="ctr">
              <a:defRPr/>
            </a:pPr>
            <a:r>
              <a:rPr lang="en-US" altLang="en-US" sz="6000" b="1" smtClean="0">
                <a:effectLst>
                  <a:outerShdw blurRad="38100" dist="38100" dir="2700000" algn="tl">
                    <a:srgbClr val="336699"/>
                  </a:outerShdw>
                </a:effectLst>
                <a:latin typeface="Comic Sans MS" pitchFamily="66" charset="0"/>
              </a:rPr>
              <a:t>Once More</a:t>
            </a:r>
            <a:endParaRPr lang="en-US" altLang="en-US" sz="6000" b="1" dirty="0" smtClean="0">
              <a:effectLst>
                <a:outerShdw blurRad="38100" dist="38100" dir="2700000" algn="tl">
                  <a:srgbClr val="336699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9799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500" b="1" dirty="0" smtClean="0"/>
              <a:t>Welcome</a:t>
            </a:r>
          </a:p>
          <a:p>
            <a:pPr marL="0" indent="0" algn="ctr">
              <a:buNone/>
            </a:pPr>
            <a:r>
              <a:rPr lang="en-US" sz="5400" b="1" dirty="0" smtClean="0"/>
              <a:t>Sophomore Team </a:t>
            </a:r>
            <a:r>
              <a:rPr lang="en-US" sz="5400" b="1" dirty="0" smtClean="0"/>
              <a:t>1-C</a:t>
            </a:r>
            <a:endParaRPr lang="en-US" sz="5400" b="1" dirty="0" smtClean="0"/>
          </a:p>
          <a:p>
            <a:pPr marL="0" indent="0" algn="ctr">
              <a:buNone/>
            </a:pPr>
            <a:r>
              <a:rPr lang="en-US" sz="5400" b="1" dirty="0" smtClean="0"/>
              <a:t> Anna</a:t>
            </a:r>
          </a:p>
          <a:p>
            <a:pPr marL="0" indent="0" algn="ctr">
              <a:buNone/>
            </a:pPr>
            <a:r>
              <a:rPr lang="en-US" sz="5400" b="1" dirty="0" smtClean="0"/>
              <a:t>Linda</a:t>
            </a:r>
          </a:p>
          <a:p>
            <a:pPr marL="0" indent="0" algn="ctr">
              <a:buNone/>
            </a:pPr>
            <a:r>
              <a:rPr lang="en-US" sz="5400" b="1" dirty="0" smtClean="0"/>
              <a:t>Rebecca</a:t>
            </a:r>
            <a:endParaRPr lang="en-US" sz="5400" b="1" dirty="0"/>
          </a:p>
        </p:txBody>
      </p:sp>
      <p:sp>
        <p:nvSpPr>
          <p:cNvPr id="4" name="Rectangle 3"/>
          <p:cNvSpPr/>
          <p:nvPr/>
        </p:nvSpPr>
        <p:spPr>
          <a:xfrm>
            <a:off x="153350" y="571864"/>
            <a:ext cx="121428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Corner Student Directed Activities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220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434" y="72773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/>
              <a:t>Meet &amp; Greet</a:t>
            </a:r>
            <a:br>
              <a:rPr lang="en-US" sz="6600" b="1" dirty="0" smtClean="0"/>
            </a:br>
            <a:r>
              <a:rPr lang="en-US" sz="6600" b="1" dirty="0" smtClean="0"/>
              <a:t>We-Chat</a:t>
            </a:r>
            <a:br>
              <a:rPr lang="en-US" sz="6600" b="1" dirty="0" smtClean="0"/>
            </a:br>
            <a:r>
              <a:rPr lang="en-US" sz="6600" b="1" dirty="0" smtClean="0"/>
              <a:t>  </a:t>
            </a:r>
            <a:endParaRPr lang="en-US" sz="6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21217" y="1493949"/>
            <a:ext cx="10972799" cy="6246254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US" sz="6000" b="1" dirty="0" smtClean="0"/>
          </a:p>
          <a:p>
            <a:pPr marL="0" indent="0">
              <a:buNone/>
            </a:pPr>
            <a:r>
              <a:rPr lang="en-US" sz="11100" b="1" dirty="0" smtClean="0"/>
              <a:t>Introduce yourselves. </a:t>
            </a:r>
            <a:endParaRPr lang="en-US" sz="11100" dirty="0" smtClean="0"/>
          </a:p>
          <a:p>
            <a:pPr marL="0" indent="0">
              <a:buNone/>
            </a:pPr>
            <a:r>
              <a:rPr lang="en-US" sz="11100" b="1" dirty="0" smtClean="0"/>
              <a:t>Optional Topics:</a:t>
            </a:r>
          </a:p>
          <a:p>
            <a:pPr marL="0" indent="0">
              <a:buNone/>
            </a:pPr>
            <a:endParaRPr lang="en-US" sz="6000" b="1" dirty="0" smtClean="0"/>
          </a:p>
          <a:p>
            <a:pPr marL="514350" lvl="2" indent="-514350"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en-US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What advantages and disadvantages would there be to studying abroad?</a:t>
            </a:r>
            <a:endParaRPr lang="en-US" sz="1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2" indent="-514350"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en-US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must a person do to qualify for a foreign university?</a:t>
            </a:r>
            <a:endParaRPr lang="en-US" sz="1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2" indent="-514350"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en-US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you could study abroad what country/university would you choose?</a:t>
            </a:r>
            <a:endParaRPr lang="en-US" sz="1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spcBef>
                <a:spcPts val="1000"/>
              </a:spcBef>
              <a:buNone/>
            </a:pP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2" indent="-514350">
              <a:spcBef>
                <a:spcPts val="1000"/>
              </a:spcBef>
              <a:buFont typeface="Arial" panose="020B0604020202020204" pitchFamily="34" charset="0"/>
              <a:buAutoNum type="arabicPeriod"/>
            </a:pPr>
            <a:endParaRPr lang="en-US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0">
              <a:spcBef>
                <a:spcPts val="1000"/>
              </a:spcBef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2" indent="-514350">
              <a:spcBef>
                <a:spcPts val="1000"/>
              </a:spcBef>
              <a:buFont typeface="Arial" panose="020B0604020202020204" pitchFamily="34" charset="0"/>
              <a:buAutoNum type="arabicPeriod"/>
            </a:pPr>
            <a:endParaRPr lang="en-US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6000" dirty="0" smtClean="0"/>
              <a:t>  </a:t>
            </a:r>
            <a:endParaRPr lang="en-US" sz="6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36576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44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506A-6572-4D7F-A7DF-D184AC2FA78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271234" y="2176529"/>
            <a:ext cx="491973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Break</a:t>
            </a:r>
            <a:endParaRPr lang="en-US" sz="13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31" y="773293"/>
            <a:ext cx="3250794" cy="3250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144" y="3607206"/>
            <a:ext cx="3250794" cy="325079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60643" y="301407"/>
            <a:ext cx="600238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Pictures &amp; Treats</a:t>
            </a:r>
            <a:endParaRPr lang="en-US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897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267" y="111906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Five Phases of Dating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133" y="150206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sz="2500" dirty="0" smtClean="0"/>
              <a:t>Phase I – Meeting lots of people.</a:t>
            </a:r>
          </a:p>
          <a:p>
            <a:pPr lvl="1"/>
            <a:r>
              <a:rPr lang="en-US" sz="2500" dirty="0" smtClean="0"/>
              <a:t>Group parties/gatherings.</a:t>
            </a:r>
          </a:p>
          <a:p>
            <a:pPr lvl="1"/>
            <a:r>
              <a:rPr lang="en-US" sz="2500" dirty="0" smtClean="0"/>
              <a:t>Speed Dating and other group games.</a:t>
            </a:r>
          </a:p>
          <a:p>
            <a:r>
              <a:rPr lang="en-US" sz="2500" dirty="0" smtClean="0"/>
              <a:t>Phase II – Making Friends</a:t>
            </a:r>
          </a:p>
          <a:p>
            <a:pPr lvl="1"/>
            <a:r>
              <a:rPr lang="en-US" sz="2500" dirty="0" smtClean="0"/>
              <a:t>Eating lunch or dinner together.</a:t>
            </a:r>
          </a:p>
          <a:p>
            <a:pPr lvl="1"/>
            <a:r>
              <a:rPr lang="en-US" sz="2500" dirty="0" smtClean="0"/>
              <a:t>Studying or going for a walk together.</a:t>
            </a:r>
          </a:p>
          <a:p>
            <a:pPr lvl="1"/>
            <a:r>
              <a:rPr lang="en-US" sz="2500" dirty="0" smtClean="0"/>
              <a:t>Sharing family stories and personal goals.</a:t>
            </a:r>
          </a:p>
          <a:p>
            <a:pPr marL="228600" lvl="1">
              <a:spcBef>
                <a:spcPts val="1000"/>
              </a:spcBef>
            </a:pPr>
            <a:r>
              <a:rPr lang="en-US" sz="2500" dirty="0" smtClean="0"/>
              <a:t>Phase III – Formal Dating.</a:t>
            </a:r>
          </a:p>
          <a:p>
            <a:pPr marL="685800" lvl="2">
              <a:spcBef>
                <a:spcPts val="1000"/>
              </a:spcBef>
            </a:pPr>
            <a:r>
              <a:rPr lang="en-US" sz="2500" dirty="0" smtClean="0"/>
              <a:t>Planned activities designed to help you know each other better.</a:t>
            </a:r>
          </a:p>
          <a:p>
            <a:pPr marL="685800" lvl="2">
              <a:spcBef>
                <a:spcPts val="1000"/>
              </a:spcBef>
            </a:pPr>
            <a:r>
              <a:rPr lang="en-US" sz="2500" dirty="0" smtClean="0"/>
              <a:t>Should begin to be more personable, but set limits as to the time you spend alone with each other and limits to intimacy.</a:t>
            </a:r>
            <a:endParaRPr lang="en-US" sz="2500" dirty="0"/>
          </a:p>
          <a:p>
            <a:endParaRPr lang="en-US" dirty="0" smtClean="0"/>
          </a:p>
          <a:p>
            <a:pPr lvl="2"/>
            <a:endParaRPr lang="en-US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339" y="1157456"/>
            <a:ext cx="42862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07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Five Phases of Dating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Phase IV Paring up/Going Steady</a:t>
            </a:r>
          </a:p>
          <a:p>
            <a:pPr lvl="1"/>
            <a:r>
              <a:rPr lang="en-US" dirty="0" smtClean="0"/>
              <a:t>Share your important beliefs and values.</a:t>
            </a:r>
          </a:p>
          <a:p>
            <a:pPr lvl="1"/>
            <a:r>
              <a:rPr lang="en-US" dirty="0" smtClean="0"/>
              <a:t>Introduce each other to your respective families.</a:t>
            </a:r>
          </a:p>
          <a:p>
            <a:pPr lvl="1"/>
            <a:r>
              <a:rPr lang="en-US" dirty="0" smtClean="0"/>
              <a:t>Begin to plan for the future—education, employment, home and family goals.</a:t>
            </a:r>
          </a:p>
          <a:p>
            <a:pPr lvl="1"/>
            <a:r>
              <a:rPr lang="en-US" dirty="0" smtClean="0"/>
              <a:t>Continue to practice limits regarding time alone together and sharing of intimacy.</a:t>
            </a:r>
          </a:p>
          <a:p>
            <a:r>
              <a:rPr lang="en-US" dirty="0" smtClean="0"/>
              <a:t>Phase V Formal Engagement</a:t>
            </a:r>
          </a:p>
          <a:p>
            <a:pPr lvl="1"/>
            <a:r>
              <a:rPr lang="en-US" dirty="0" smtClean="0"/>
              <a:t>The marriage proposal.</a:t>
            </a:r>
          </a:p>
          <a:p>
            <a:pPr lvl="1"/>
            <a:r>
              <a:rPr lang="en-US" dirty="0" smtClean="0"/>
              <a:t>Approval of both sets of parents.</a:t>
            </a:r>
          </a:p>
          <a:p>
            <a:pPr lvl="1"/>
            <a:r>
              <a:rPr lang="en-US" dirty="0" smtClean="0"/>
              <a:t>Set a wedding date.</a:t>
            </a:r>
          </a:p>
          <a:p>
            <a:pPr lvl="1"/>
            <a:r>
              <a:rPr lang="en-US" dirty="0" smtClean="0"/>
              <a:t>Plan more intensely for your wedding and future life together.</a:t>
            </a:r>
          </a:p>
          <a:p>
            <a:pPr lvl="1"/>
            <a:r>
              <a:rPr lang="en-US" dirty="0"/>
              <a:t>Continue to practice limits regarding time alone together and sharing of intimacy.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3301" y="0"/>
            <a:ext cx="1951291" cy="291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01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 </a:t>
            </a:r>
            <a:br>
              <a:rPr lang="en-US" dirty="0" smtClean="0"/>
            </a:br>
            <a:r>
              <a:rPr lang="en-US" sz="7200" b="1" dirty="0" err="1" smtClean="0"/>
              <a:t>Descriptionary</a:t>
            </a:r>
            <a:endParaRPr lang="en-US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810" y="2073291"/>
            <a:ext cx="6386732" cy="4784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222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5" descr="HowdiniColeValentineRoses-main_Fu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5600"/>
            <a:ext cx="12395200" cy="61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690034" y="598488"/>
            <a:ext cx="2817823" cy="156966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roses</a:t>
            </a:r>
          </a:p>
        </p:txBody>
      </p:sp>
    </p:spTree>
    <p:extLst>
      <p:ext uri="{BB962C8B-B14F-4D97-AF65-F5344CB8AC3E}">
        <p14:creationId xmlns:p14="http://schemas.microsoft.com/office/powerpoint/2010/main" val="22048427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 Corner’s Goals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oral English skills—we speak only English.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English listening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meet new friends.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build social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learn about American and Chinese Cultures.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share ideas and opinions.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Let’s have fun!</a:t>
            </a:r>
          </a:p>
        </p:txBody>
      </p:sp>
    </p:spTree>
    <p:extLst>
      <p:ext uri="{BB962C8B-B14F-4D97-AF65-F5344CB8AC3E}">
        <p14:creationId xmlns:p14="http://schemas.microsoft.com/office/powerpoint/2010/main" val="69256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28138" y="771827"/>
            <a:ext cx="207823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Cat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341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v11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-76200"/>
            <a:ext cx="103632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930401" y="5334060"/>
            <a:ext cx="55151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chocolates</a:t>
            </a:r>
          </a:p>
        </p:txBody>
      </p:sp>
    </p:spTree>
    <p:extLst>
      <p:ext uri="{BB962C8B-B14F-4D97-AF65-F5344CB8AC3E}">
        <p14:creationId xmlns:p14="http://schemas.microsoft.com/office/powerpoint/2010/main" val="31047546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38281" y="2994522"/>
            <a:ext cx="263886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Deer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96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your-he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12192000" cy="623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218723" y="2965450"/>
            <a:ext cx="287610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heart</a:t>
            </a:r>
          </a:p>
        </p:txBody>
      </p:sp>
    </p:spTree>
    <p:extLst>
      <p:ext uri="{BB962C8B-B14F-4D97-AF65-F5344CB8AC3E}">
        <p14:creationId xmlns:p14="http://schemas.microsoft.com/office/powerpoint/2010/main" val="4610568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8130070" y="2644170"/>
            <a:ext cx="220605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Hug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422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Corded_L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12192000" cy="686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855634" y="2503488"/>
            <a:ext cx="2190023" cy="15696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lace</a:t>
            </a:r>
          </a:p>
        </p:txBody>
      </p:sp>
    </p:spTree>
    <p:extLst>
      <p:ext uri="{BB962C8B-B14F-4D97-AF65-F5344CB8AC3E}">
        <p14:creationId xmlns:p14="http://schemas.microsoft.com/office/powerpoint/2010/main" val="35180195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00" y="0"/>
            <a:ext cx="12496800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437185" y="228600"/>
            <a:ext cx="523733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friendship</a:t>
            </a:r>
          </a:p>
        </p:txBody>
      </p:sp>
    </p:spTree>
    <p:extLst>
      <p:ext uri="{BB962C8B-B14F-4D97-AF65-F5344CB8AC3E}">
        <p14:creationId xmlns:p14="http://schemas.microsoft.com/office/powerpoint/2010/main" val="42103567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8"/>
          <a:stretch/>
        </p:blipFill>
        <p:spPr bwMode="auto">
          <a:xfrm>
            <a:off x="-188686" y="0"/>
            <a:ext cx="12482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87410" y="2474966"/>
            <a:ext cx="21419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Kiss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498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7" descr="3078851176_8576655e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7463"/>
            <a:ext cx="10566400" cy="695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4117340" y="4700954"/>
            <a:ext cx="473815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lovebirds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523" y="338138"/>
            <a:ext cx="449897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95388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5" descr="proposal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-152400"/>
            <a:ext cx="10972800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524000" y="685800"/>
            <a:ext cx="428136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propose</a:t>
            </a:r>
          </a:p>
        </p:txBody>
      </p:sp>
    </p:spTree>
    <p:extLst>
      <p:ext uri="{BB962C8B-B14F-4D97-AF65-F5344CB8AC3E}">
        <p14:creationId xmlns:p14="http://schemas.microsoft.com/office/powerpoint/2010/main" val="39723398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51931" y="207882"/>
            <a:ext cx="6579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Corner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Friends</a:t>
            </a:r>
            <a:b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March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19,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2015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G:\DCIM\100MSDCF\DSC029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7887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65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princess-engagement-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7532915" y="4556427"/>
            <a:ext cx="442204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>
                <a:effectLst>
                  <a:outerShdw blurRad="38100" dist="38100" dir="2700000" algn="tl">
                    <a:srgbClr val="336699"/>
                  </a:outerShdw>
                </a:effectLst>
              </a:rPr>
              <a:t>engaged</a:t>
            </a:r>
          </a:p>
        </p:txBody>
      </p:sp>
    </p:spTree>
    <p:extLst>
      <p:ext uri="{BB962C8B-B14F-4D97-AF65-F5344CB8AC3E}">
        <p14:creationId xmlns:p14="http://schemas.microsoft.com/office/powerpoint/2010/main" val="4134379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5" descr="newlyweds-taxes-fil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5476"/>
            <a:ext cx="12192000" cy="623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3269585" y="5341704"/>
            <a:ext cx="282641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Bride</a:t>
            </a:r>
            <a:endParaRPr lang="en-US" sz="9600" dirty="0">
              <a:effectLst>
                <a:outerShdw blurRad="38100" dist="38100" dir="2700000" algn="tl">
                  <a:srgbClr val="336699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8871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5" descr="newlyweds-taxes-fil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904"/>
            <a:ext cx="12192000" cy="623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7785314" y="5262682"/>
            <a:ext cx="3933513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600" dirty="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Groom </a:t>
            </a:r>
            <a:endParaRPr lang="en-US" sz="9600" dirty="0">
              <a:effectLst>
                <a:outerShdw blurRad="38100" dist="38100" dir="2700000" algn="tl">
                  <a:srgbClr val="336699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39551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07682" y="1221993"/>
            <a:ext cx="17500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Grass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341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556846" y="792480"/>
            <a:ext cx="957189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</a:rPr>
              <a:t>Speaking 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Dice Activity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4000" dirty="0"/>
              <a:t>Divide into </a:t>
            </a:r>
            <a:r>
              <a:rPr lang="en-US" sz="4000" dirty="0" smtClean="0"/>
              <a:t>assigned groups  </a:t>
            </a:r>
            <a:endParaRPr lang="en-US" sz="40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4000" dirty="0"/>
              <a:t>Roll the dice and answer the number of </a:t>
            </a:r>
            <a:r>
              <a:rPr lang="en-US" sz="4000" dirty="0" smtClean="0"/>
              <a:t>the </a:t>
            </a:r>
            <a:r>
              <a:rPr lang="en-US" sz="4000" dirty="0"/>
              <a:t>question </a:t>
            </a:r>
            <a:r>
              <a:rPr lang="en-US" sz="4000" dirty="0" smtClean="0"/>
              <a:t>you </a:t>
            </a:r>
            <a:r>
              <a:rPr lang="en-US" sz="4000" dirty="0"/>
              <a:t>rolled.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4000" dirty="0"/>
              <a:t>If you have already answered </a:t>
            </a:r>
            <a:r>
              <a:rPr lang="en-US" sz="4000" dirty="0" smtClean="0"/>
              <a:t>a question, then question then answer question #1.  After answering question #1, then answer any other question that you have not yet answered.</a:t>
            </a:r>
            <a:endParaRPr lang="en-US" sz="4000" dirty="0"/>
          </a:p>
        </p:txBody>
      </p:sp>
      <p:pic>
        <p:nvPicPr>
          <p:cNvPr id="5123" name="Picture 2" descr="http://upload.wikimedia.org/wikipedia/commons/thumb/3/36/Two_red_dice_01.svg/671px-Two_red_dice_01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155" y="196948"/>
            <a:ext cx="3346853" cy="214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5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132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Talking Dice</a:t>
            </a:r>
            <a:br>
              <a:rPr lang="en-US" dirty="0" smtClean="0"/>
            </a:br>
            <a:r>
              <a:rPr lang="en-US" dirty="0" smtClean="0"/>
              <a:t>Getting to Know Each 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295400"/>
            <a:ext cx="11582400" cy="5562600"/>
          </a:xfrm>
        </p:spPr>
        <p:txBody>
          <a:bodyPr>
            <a:normAutofit fontScale="62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Tell us about where you are </a:t>
            </a:r>
            <a:r>
              <a:rPr lang="en-US" sz="4400" dirty="0"/>
              <a:t>from? </a:t>
            </a:r>
            <a:endParaRPr lang="en-US" sz="44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What is the one thing about yourself that you would like </a:t>
            </a:r>
            <a:r>
              <a:rPr lang="en-US" sz="4400" dirty="0" smtClean="0"/>
              <a:t>us </a:t>
            </a:r>
            <a:r>
              <a:rPr lang="en-US" sz="4400" dirty="0"/>
              <a:t>to know</a:t>
            </a:r>
            <a:r>
              <a:rPr lang="en-US" sz="44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 smtClean="0"/>
              <a:t>What </a:t>
            </a:r>
            <a:r>
              <a:rPr lang="en-US" sz="4400" dirty="0"/>
              <a:t>do you think is the most important value </a:t>
            </a:r>
            <a:r>
              <a:rPr lang="en-US" sz="4400" dirty="0" smtClean="0"/>
              <a:t>between two people in </a:t>
            </a:r>
            <a:r>
              <a:rPr lang="en-US" sz="4400" dirty="0"/>
              <a:t>a relationship</a:t>
            </a:r>
            <a:r>
              <a:rPr lang="en-US" sz="44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What do you do for fun</a:t>
            </a:r>
            <a:r>
              <a:rPr lang="en-US" sz="44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What </a:t>
            </a:r>
            <a:r>
              <a:rPr lang="en-US" sz="4400" dirty="0" smtClean="0"/>
              <a:t>accomplishment are </a:t>
            </a:r>
            <a:r>
              <a:rPr lang="en-US" sz="4400" dirty="0"/>
              <a:t>you most proud about</a:t>
            </a:r>
            <a:r>
              <a:rPr lang="en-US" sz="44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Which is the last book you read?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Which is your favorite music and your favorite singer/band?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What </a:t>
            </a:r>
            <a:r>
              <a:rPr lang="en-US" sz="4400" dirty="0" smtClean="0"/>
              <a:t>adjectives </a:t>
            </a:r>
            <a:r>
              <a:rPr lang="en-US" sz="4400" dirty="0"/>
              <a:t>would a close friend use to describe you?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Which is your favorite genre of movies - comedy/thriller/action?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Who was your hero, as a child? </a:t>
            </a:r>
            <a:endParaRPr lang="en-US" sz="44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Tell </a:t>
            </a:r>
            <a:r>
              <a:rPr lang="en-US" sz="4400" dirty="0" smtClean="0"/>
              <a:t>us </a:t>
            </a:r>
            <a:r>
              <a:rPr lang="en-US" sz="4400" dirty="0"/>
              <a:t>about your first crush?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400" dirty="0"/>
              <a:t>Describe your favorite meal.</a:t>
            </a:r>
          </a:p>
          <a:p>
            <a:pPr marL="742950" indent="-742950">
              <a:buFont typeface="+mj-lt"/>
              <a:buAutoNum type="arabicPeriod"/>
            </a:pPr>
            <a:endParaRPr lang="en-US" sz="4400" dirty="0"/>
          </a:p>
          <a:p>
            <a:endParaRPr lang="en-US" sz="44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6603" y="1"/>
            <a:ext cx="9903655" cy="894090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Describe your feelings about leaving your home and </a:t>
            </a:r>
            <a:r>
              <a:rPr lang="en-US" sz="2300" dirty="0" smtClean="0"/>
              <a:t>province for four </a:t>
            </a:r>
            <a:r>
              <a:rPr lang="en-US" sz="2300" dirty="0"/>
              <a:t>years.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Try to describe your feelings as you return after successfully completing your B.S or B.A. degree in </a:t>
            </a:r>
            <a:r>
              <a:rPr lang="en-US" sz="2300" dirty="0" smtClean="0"/>
              <a:t>four </a:t>
            </a:r>
            <a:r>
              <a:rPr lang="en-US" sz="2300" dirty="0"/>
              <a:t>years.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 Try to describe the feelings of your parents as you return to your </a:t>
            </a:r>
            <a:r>
              <a:rPr lang="en-US" sz="2300" dirty="0" smtClean="0"/>
              <a:t>home as a college graduate.</a:t>
            </a:r>
            <a:endParaRPr lang="en-US" sz="2300" dirty="0"/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Try your best to describe your first day on the job of your dreams.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Describe your future husband or wife.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What do you think your feelings will be when your first child leaves home to go to a school?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What do you think the purpose of life is?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Where do you think you will go when you or your parents die?  </a:t>
            </a:r>
            <a:br>
              <a:rPr lang="en-US" sz="2300" dirty="0"/>
            </a:br>
            <a:r>
              <a:rPr lang="en-US" sz="2300" dirty="0"/>
              <a:t>Why do you believe that?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Do you believe you came from some where else when you were born?  Why do you believe that?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 </a:t>
            </a:r>
            <a:r>
              <a:rPr lang="en-US" sz="2300" dirty="0" smtClean="0"/>
              <a:t>Suppose you move to Australia which has </a:t>
            </a:r>
            <a:r>
              <a:rPr lang="en-US" sz="2300" dirty="0"/>
              <a:t>a different form of government.  How will that change the way you act  in your </a:t>
            </a:r>
            <a:r>
              <a:rPr lang="en-US" sz="2300" dirty="0" smtClean="0"/>
              <a:t>life, Why</a:t>
            </a:r>
            <a:r>
              <a:rPr lang="en-US" sz="2300" dirty="0"/>
              <a:t>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 What about living in Australia </a:t>
            </a:r>
            <a:r>
              <a:rPr lang="en-US" sz="2300" dirty="0" smtClean="0"/>
              <a:t>would make </a:t>
            </a:r>
            <a:r>
              <a:rPr lang="en-US" sz="2300" dirty="0"/>
              <a:t>you nervous?</a:t>
            </a:r>
          </a:p>
          <a:p>
            <a:pPr>
              <a:buFont typeface="Calibri" panose="020F0502020204030204" pitchFamily="34" charset="0"/>
              <a:buAutoNum type="arabicPeriod"/>
            </a:pPr>
            <a:r>
              <a:rPr lang="en-US" sz="2300" dirty="0"/>
              <a:t> What do you think you will do to adjust to that concern?</a:t>
            </a:r>
          </a:p>
          <a:p>
            <a:endParaRPr lang="en-US" sz="2300" dirty="0"/>
          </a:p>
          <a:p>
            <a:endParaRPr lang="en-US" sz="2300" dirty="0"/>
          </a:p>
          <a:p>
            <a:pPr>
              <a:buFont typeface="Calibri" panose="020F0502020204030204" pitchFamily="34" charset="0"/>
              <a:buAutoNum type="arabicPeriod"/>
            </a:pPr>
            <a:endParaRPr lang="en-US" sz="2300" dirty="0"/>
          </a:p>
          <a:p>
            <a:endParaRPr lang="en-US" sz="2300" dirty="0"/>
          </a:p>
          <a:p>
            <a:pPr>
              <a:buFont typeface="Calibri" panose="020F0502020204030204" pitchFamily="34" charset="0"/>
              <a:buAutoNum type="arabicPeriod"/>
            </a:pPr>
            <a:endParaRPr lang="en-US" sz="2300" dirty="0"/>
          </a:p>
          <a:p>
            <a:endParaRPr lang="en-US" sz="2300" dirty="0"/>
          </a:p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56832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51931" y="207882"/>
            <a:ext cx="6579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Corner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Friends</a:t>
            </a:r>
            <a:b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March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19,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2015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G:\DCIM\100MSDCF\DSC029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96" y="1854558"/>
            <a:ext cx="10157137" cy="761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3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51931" y="207882"/>
            <a:ext cx="6579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Corner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Friends</a:t>
            </a:r>
            <a:b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March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19,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2015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4" name="Picture 2" descr="G:\DCIM\100MSDCF\DSC029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231" y="1781904"/>
            <a:ext cx="9538952" cy="715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55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51931" y="207882"/>
            <a:ext cx="6579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Corner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Friends</a:t>
            </a:r>
            <a:b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March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19,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2015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 descr="G:\DCIM\100MSDCF\DSC029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44" y="1738648"/>
            <a:ext cx="10088451" cy="756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55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794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Why Learn a Second Language?</a:t>
            </a:r>
            <a:endParaRPr lang="en-US" dirty="0"/>
          </a:p>
        </p:txBody>
      </p:sp>
      <p:pic>
        <p:nvPicPr>
          <p:cNvPr id="4" name="SECOND LANGUAGE CLIP (fish and cat).mpg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61212" y="1167618"/>
            <a:ext cx="6679735" cy="5009345"/>
          </a:xfrm>
        </p:spPr>
      </p:pic>
    </p:spTree>
    <p:extLst>
      <p:ext uri="{BB962C8B-B14F-4D97-AF65-F5344CB8AC3E}">
        <p14:creationId xmlns:p14="http://schemas.microsoft.com/office/powerpoint/2010/main" val="97360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5573" y="283976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English Corner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Thursday, 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April 2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b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PM</a:t>
            </a:r>
            <a:b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8639503" y="173421"/>
            <a:ext cx="3216166" cy="174997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Let’s have some Fun!</a:t>
            </a:r>
            <a:endParaRPr lang="en-US" sz="3600" dirty="0"/>
          </a:p>
        </p:txBody>
      </p:sp>
      <p:sp>
        <p:nvSpPr>
          <p:cNvPr id="6" name="Rectangular Callout 5"/>
          <p:cNvSpPr/>
          <p:nvPr/>
        </p:nvSpPr>
        <p:spPr>
          <a:xfrm>
            <a:off x="299545" y="173421"/>
            <a:ext cx="3121572" cy="1749972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Bring a friend!</a:t>
            </a:r>
            <a:endParaRPr lang="en-US" sz="3600" dirty="0"/>
          </a:p>
        </p:txBody>
      </p:sp>
      <p:sp>
        <p:nvSpPr>
          <p:cNvPr id="7" name="Wave 6"/>
          <p:cNvSpPr/>
          <p:nvPr/>
        </p:nvSpPr>
        <p:spPr>
          <a:xfrm>
            <a:off x="882867" y="4508937"/>
            <a:ext cx="10168759" cy="2207173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/>
              <a:t>Come One; Come ALL</a:t>
            </a:r>
            <a:endParaRPr lang="en-US" sz="8800" dirty="0"/>
          </a:p>
        </p:txBody>
      </p:sp>
      <p:sp>
        <p:nvSpPr>
          <p:cNvPr id="8" name="Vertical Scroll 7"/>
          <p:cNvSpPr/>
          <p:nvPr/>
        </p:nvSpPr>
        <p:spPr>
          <a:xfrm>
            <a:off x="5517930" y="173421"/>
            <a:ext cx="1340069" cy="174997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Have </a:t>
            </a:r>
          </a:p>
          <a:p>
            <a:pPr algn="ctr"/>
            <a:r>
              <a:rPr lang="en-US" sz="2800" dirty="0" smtClean="0"/>
              <a:t>a </a:t>
            </a:r>
          </a:p>
          <a:p>
            <a:pPr algn="ctr"/>
            <a:r>
              <a:rPr lang="en-US" sz="2800" dirty="0" smtClean="0"/>
              <a:t>Treat.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4004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Limericks are short (sometimes serious; sometime silly) poems that are fun to recite.</a:t>
            </a:r>
          </a:p>
          <a:p>
            <a:pPr marL="0" indent="0">
              <a:buNone/>
            </a:pP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limerick, Mother?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It's a form of verse, said brother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which lines one and two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Rhyme with five when it's through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three and four rhyme with each other.</a:t>
            </a:r>
          </a:p>
          <a:p>
            <a:pPr marL="0" indent="0">
              <a:buNone/>
            </a:pPr>
            <a:endParaRPr lang="en-US" sz="4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62373" y="780103"/>
            <a:ext cx="89270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Did anyone write a Limerick?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04534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3938</TotalTime>
  <Words>775</Words>
  <Application>Microsoft Office PowerPoint</Application>
  <PresentationFormat>Custom</PresentationFormat>
  <Paragraphs>146</Paragraphs>
  <Slides>36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Professors John &amp; Marie Murdoch  </vt:lpstr>
      <vt:lpstr>English Corner’s Goals</vt:lpstr>
      <vt:lpstr> </vt:lpstr>
      <vt:lpstr> </vt:lpstr>
      <vt:lpstr> </vt:lpstr>
      <vt:lpstr> </vt:lpstr>
      <vt:lpstr>Why Learn a Second Language?</vt:lpstr>
      <vt:lpstr> Next English Corner Thursday, April 2, 2015  7 PM  </vt:lpstr>
      <vt:lpstr> </vt:lpstr>
      <vt:lpstr>Studying Abroad</vt:lpstr>
      <vt:lpstr>Studying Abroad Part II</vt:lpstr>
      <vt:lpstr>PowerPoint Presentation</vt:lpstr>
      <vt:lpstr> </vt:lpstr>
      <vt:lpstr>Meet &amp; Greet We-Chat   </vt:lpstr>
      <vt:lpstr>PowerPoint Presentation</vt:lpstr>
      <vt:lpstr>Five Phases of Dating</vt:lpstr>
      <vt:lpstr> Five Phases of Dating</vt:lpstr>
      <vt:lpstr>   Descriptionary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Talking Dice Getting to Know Each Other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Professors John &amp; Marie Murdoch</dc:title>
  <dc:creator>John Murdoch</dc:creator>
  <cp:lastModifiedBy>Murdoch</cp:lastModifiedBy>
  <cp:revision>345</cp:revision>
  <cp:lastPrinted>2013-09-23T08:57:36Z</cp:lastPrinted>
  <dcterms:created xsi:type="dcterms:W3CDTF">2013-09-17T00:49:18Z</dcterms:created>
  <dcterms:modified xsi:type="dcterms:W3CDTF">2015-03-20T12:45:35Z</dcterms:modified>
</cp:coreProperties>
</file>