
<file path=[Content_Types].xml><?xml version="1.0" encoding="utf-8"?>
<Types xmlns="http://schemas.openxmlformats.org/package/2006/content-types">
  <Default Extension="mpg" ContentType="vide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408" r:id="rId4"/>
    <p:sldId id="473" r:id="rId5"/>
    <p:sldId id="482" r:id="rId6"/>
    <p:sldId id="483" r:id="rId7"/>
    <p:sldId id="455" r:id="rId8"/>
    <p:sldId id="474" r:id="rId9"/>
    <p:sldId id="343" r:id="rId10"/>
    <p:sldId id="451" r:id="rId11"/>
    <p:sldId id="481" r:id="rId12"/>
    <p:sldId id="475" r:id="rId13"/>
    <p:sldId id="480" r:id="rId14"/>
    <p:sldId id="476" r:id="rId15"/>
    <p:sldId id="477" r:id="rId16"/>
    <p:sldId id="456" r:id="rId17"/>
    <p:sldId id="457" r:id="rId18"/>
    <p:sldId id="417" r:id="rId19"/>
    <p:sldId id="458" r:id="rId20"/>
    <p:sldId id="459" r:id="rId21"/>
    <p:sldId id="460" r:id="rId22"/>
    <p:sldId id="461" r:id="rId23"/>
    <p:sldId id="462" r:id="rId24"/>
    <p:sldId id="463" r:id="rId25"/>
    <p:sldId id="464" r:id="rId26"/>
    <p:sldId id="465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478" r:id="rId35"/>
    <p:sldId id="479" r:id="rId36"/>
    <p:sldId id="381" r:id="rId37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1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5000" y="1163638"/>
            <a:ext cx="5588000" cy="31432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A4451F3-EA85-409E-A850-7309A1391DAB}" type="slidenum">
              <a:rPr lang="en-US" altLang="en-US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2226" y="-144463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8692" y="1082730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287" y="2430465"/>
            <a:ext cx="3370320" cy="5063538"/>
          </a:xfrm>
          <a:prstGeom prst="rect">
            <a:avLst/>
          </a:prstGeom>
        </p:spPr>
      </p:pic>
      <p:sp>
        <p:nvSpPr>
          <p:cNvPr id="6" name="AutoShape 2" descr="https://us-mg6.mail.yahoo.com/ya/download?mid=2_0_0_1_580645_AFrTi2IAASinUxPwZQRAKnfsXpw&amp;pid=2&amp;fid=Inbox&amp;inlin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629" y="2170517"/>
            <a:ext cx="7795316" cy="779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sz="3200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" y="1825625"/>
            <a:ext cx="11070465" cy="43513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Hey there, what </a:t>
            </a:r>
            <a:r>
              <a:rPr lang="en-US" sz="4800" dirty="0" smtClean="0"/>
              <a:t>is </a:t>
            </a:r>
            <a:r>
              <a:rPr lang="en-US" sz="4800" dirty="0" smtClean="0"/>
              <a:t> St. Patrick’s Day?</a:t>
            </a:r>
            <a:endParaRPr lang="en-US" sz="4800" dirty="0" smtClean="0"/>
          </a:p>
          <a:p>
            <a:r>
              <a:rPr lang="en-US" sz="4800" dirty="0" smtClean="0"/>
              <a:t>Students—what do you have to say?</a:t>
            </a:r>
            <a:endParaRPr lang="en-US" sz="4800" dirty="0" smtClean="0"/>
          </a:p>
          <a:p>
            <a:r>
              <a:rPr lang="en-US" sz="4800" dirty="0" smtClean="0"/>
              <a:t> If you want to be seen.</a:t>
            </a:r>
          </a:p>
          <a:p>
            <a:r>
              <a:rPr lang="en-US" sz="4800" dirty="0" smtClean="0"/>
              <a:t>You better wear green.</a:t>
            </a:r>
            <a:endParaRPr lang="en-US" sz="4800" dirty="0" smtClean="0"/>
          </a:p>
          <a:p>
            <a:r>
              <a:rPr lang="en-US" sz="4800" dirty="0" smtClean="0"/>
              <a:t> Or you will get pinched, okay?</a:t>
            </a:r>
            <a:endParaRPr lang="en-US" sz="4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57504" y="507470"/>
            <a:ext cx="5393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St. Patrick’s Day 1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160" y="3281698"/>
            <a:ext cx="2404287" cy="371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89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sz="3200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St. Patrick’s Day is a tradition,</a:t>
            </a:r>
            <a:endParaRPr lang="en-US" sz="4800" dirty="0" smtClean="0"/>
          </a:p>
          <a:p>
            <a:r>
              <a:rPr lang="en-US" sz="4800" dirty="0" smtClean="0"/>
              <a:t>Celebrated in many nations.</a:t>
            </a:r>
            <a:endParaRPr lang="en-US" sz="4800" dirty="0" smtClean="0"/>
          </a:p>
          <a:p>
            <a:r>
              <a:rPr lang="en-US" sz="4800" dirty="0" smtClean="0"/>
              <a:t>There are Leprechauns </a:t>
            </a:r>
            <a:r>
              <a:rPr lang="en-US" sz="4800" dirty="0"/>
              <a:t>I’m </a:t>
            </a:r>
            <a:r>
              <a:rPr lang="en-US" sz="4800" dirty="0" smtClean="0"/>
              <a:t>told, </a:t>
            </a:r>
            <a:endParaRPr lang="en-US" sz="4800" dirty="0" smtClean="0"/>
          </a:p>
          <a:p>
            <a:r>
              <a:rPr lang="en-US" sz="4800" dirty="0" smtClean="0"/>
              <a:t>Who share their pots of gold.</a:t>
            </a:r>
          </a:p>
          <a:p>
            <a:r>
              <a:rPr lang="en-US" sz="4800" dirty="0" smtClean="0"/>
              <a:t> It makes for a great sensation.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57504" y="507470"/>
            <a:ext cx="5393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St. Patrick’s Day 2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464" y="2808839"/>
            <a:ext cx="3160536" cy="236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0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500" b="1" dirty="0" smtClean="0"/>
              <a:t>Welcome</a:t>
            </a:r>
          </a:p>
          <a:p>
            <a:pPr marL="0" indent="0" algn="ctr">
              <a:buNone/>
            </a:pPr>
            <a:r>
              <a:rPr lang="en-US" sz="5400" b="1" dirty="0" smtClean="0"/>
              <a:t>Sophomore Team </a:t>
            </a:r>
            <a:r>
              <a:rPr lang="en-US" sz="5400" b="1" dirty="0" smtClean="0"/>
              <a:t>1-B</a:t>
            </a:r>
            <a:endParaRPr lang="en-US" sz="5400" b="1" dirty="0" smtClean="0"/>
          </a:p>
          <a:p>
            <a:pPr marL="0" indent="0" algn="ctr">
              <a:buNone/>
            </a:pPr>
            <a:r>
              <a:rPr lang="en-US" sz="5400" b="1" dirty="0" smtClean="0"/>
              <a:t>Caroline</a:t>
            </a:r>
          </a:p>
          <a:p>
            <a:pPr marL="0" indent="0" algn="ctr">
              <a:buNone/>
            </a:pPr>
            <a:r>
              <a:rPr lang="en-US" sz="5400" b="1" dirty="0" smtClean="0"/>
              <a:t>Melissa</a:t>
            </a:r>
          </a:p>
          <a:p>
            <a:pPr marL="0" indent="0" algn="ctr">
              <a:buNone/>
            </a:pPr>
            <a:r>
              <a:rPr lang="en-US" sz="5400" b="1" dirty="0" smtClean="0"/>
              <a:t>Rachel </a:t>
            </a:r>
            <a:endParaRPr lang="en-US" sz="5400" b="1" dirty="0"/>
          </a:p>
        </p:txBody>
      </p:sp>
      <p:sp>
        <p:nvSpPr>
          <p:cNvPr id="4" name="Rectangle 3"/>
          <p:cNvSpPr/>
          <p:nvPr/>
        </p:nvSpPr>
        <p:spPr>
          <a:xfrm>
            <a:off x="153350" y="571864"/>
            <a:ext cx="12142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Student Directed Activities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22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ckenzie%202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610" y="304802"/>
            <a:ext cx="6571190" cy="559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46841" y="772510"/>
            <a:ext cx="49188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742950" indent="-7429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algn="ctr"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Let’s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Sing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Yesterday</a:t>
            </a:r>
          </a:p>
          <a:p>
            <a:pPr marL="0" indent="0" algn="ctr">
              <a:defRPr/>
            </a:pPr>
            <a:r>
              <a:rPr lang="en-US" altLang="en-US" sz="6000" b="1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Once More</a:t>
            </a:r>
            <a:endParaRPr lang="en-US" altLang="en-US" sz="6000" b="1" dirty="0" smtClean="0">
              <a:effectLst>
                <a:outerShdw blurRad="38100" dist="38100" dir="2700000" algn="tl">
                  <a:srgbClr val="336699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799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434" y="72773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/>
              <a:t>Meet &amp; Greet</a:t>
            </a:r>
            <a:br>
              <a:rPr lang="en-US" sz="6600" b="1" dirty="0" smtClean="0"/>
            </a:br>
            <a:r>
              <a:rPr lang="en-US" sz="6600" b="1" dirty="0" smtClean="0"/>
              <a:t>We-Chat</a:t>
            </a:r>
            <a:br>
              <a:rPr lang="en-US" sz="6600" b="1" dirty="0" smtClean="0"/>
            </a:br>
            <a:r>
              <a:rPr lang="en-US" sz="6600" b="1" dirty="0" smtClean="0"/>
              <a:t>  </a:t>
            </a:r>
            <a:endParaRPr lang="en-US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1217" y="1493949"/>
            <a:ext cx="10972799" cy="624625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11100" b="1" dirty="0" smtClean="0"/>
              <a:t>Introduce yourselves. </a:t>
            </a:r>
            <a:endParaRPr lang="en-US" sz="11100" dirty="0" smtClean="0"/>
          </a:p>
          <a:p>
            <a:pPr marL="0" indent="0">
              <a:buNone/>
            </a:pPr>
            <a:r>
              <a:rPr lang="en-US" sz="11100" b="1" dirty="0" smtClean="0"/>
              <a:t>Optional Topics:</a:t>
            </a:r>
          </a:p>
          <a:p>
            <a:pPr marL="0" indent="0">
              <a:buNone/>
            </a:pPr>
            <a:endParaRPr lang="en-US" sz="6000" b="1" dirty="0" smtClean="0"/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games do you enjoy playing with friends and family during Chinese holidays and festivals?</a:t>
            </a: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up-sides and down-sides of playing electronic games?</a:t>
            </a:r>
            <a:endParaRPr lang="en-US" sz="1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speaking games would be appropriate for English Corner?</a:t>
            </a:r>
            <a:endParaRPr lang="en-US" sz="1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endParaRPr lang="en-U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000" dirty="0" smtClean="0"/>
              <a:t>  </a:t>
            </a:r>
            <a:endParaRPr lang="en-US" sz="6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3657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60643" y="301407"/>
            <a:ext cx="600238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Pictures &amp; Treats</a:t>
            </a:r>
            <a:endParaRPr lang="en-U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9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267" y="111906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Five Phases of 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133" y="150206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/>
              <a:t>Phase I – Meeting lots of people.</a:t>
            </a:r>
          </a:p>
          <a:p>
            <a:pPr lvl="1"/>
            <a:r>
              <a:rPr lang="en-US" sz="2500" dirty="0" smtClean="0"/>
              <a:t>Group parties/gatherings.</a:t>
            </a:r>
          </a:p>
          <a:p>
            <a:pPr lvl="1"/>
            <a:r>
              <a:rPr lang="en-US" sz="2500" dirty="0" smtClean="0"/>
              <a:t>Speed Dating and other group games.</a:t>
            </a:r>
          </a:p>
          <a:p>
            <a:r>
              <a:rPr lang="en-US" sz="2500" dirty="0" smtClean="0"/>
              <a:t>Phase II – Making Friends</a:t>
            </a:r>
          </a:p>
          <a:p>
            <a:pPr lvl="1"/>
            <a:r>
              <a:rPr lang="en-US" sz="2500" dirty="0" smtClean="0"/>
              <a:t>Eating lunch or dinner together.</a:t>
            </a:r>
          </a:p>
          <a:p>
            <a:pPr lvl="1"/>
            <a:r>
              <a:rPr lang="en-US" sz="2500" dirty="0" smtClean="0"/>
              <a:t>Studying or going for a walk together.</a:t>
            </a:r>
          </a:p>
          <a:p>
            <a:pPr lvl="1"/>
            <a:r>
              <a:rPr lang="en-US" sz="2500" dirty="0" smtClean="0"/>
              <a:t>Sharing family stories and personal goals.</a:t>
            </a:r>
          </a:p>
          <a:p>
            <a:pPr marL="228600" lvl="1">
              <a:spcBef>
                <a:spcPts val="1000"/>
              </a:spcBef>
            </a:pPr>
            <a:r>
              <a:rPr lang="en-US" sz="2500" dirty="0" smtClean="0"/>
              <a:t>Phase III – Formal Dating.</a:t>
            </a:r>
          </a:p>
          <a:p>
            <a:pPr marL="685800" lvl="2">
              <a:spcBef>
                <a:spcPts val="1000"/>
              </a:spcBef>
            </a:pPr>
            <a:r>
              <a:rPr lang="en-US" sz="2500" dirty="0" smtClean="0"/>
              <a:t>Planned activities designed to help you know each other better.</a:t>
            </a:r>
          </a:p>
          <a:p>
            <a:pPr marL="685800" lvl="2">
              <a:spcBef>
                <a:spcPts val="1000"/>
              </a:spcBef>
            </a:pPr>
            <a:r>
              <a:rPr lang="en-US" sz="2500" dirty="0" smtClean="0"/>
              <a:t>Should begin to be more personable, but set limits as to the time you spend alone with each other and limits to intimacy.</a:t>
            </a:r>
            <a:endParaRPr lang="en-US" sz="2500" dirty="0"/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339" y="1157456"/>
            <a:ext cx="42862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07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Five Phases of 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Phase IV Paring up/Going Steady</a:t>
            </a:r>
          </a:p>
          <a:p>
            <a:pPr lvl="1"/>
            <a:r>
              <a:rPr lang="en-US" dirty="0" smtClean="0"/>
              <a:t>Share your important beliefs and values.</a:t>
            </a:r>
          </a:p>
          <a:p>
            <a:pPr lvl="1"/>
            <a:r>
              <a:rPr lang="en-US" dirty="0" smtClean="0"/>
              <a:t>Introduce each other to your respective families.</a:t>
            </a:r>
          </a:p>
          <a:p>
            <a:pPr lvl="1"/>
            <a:r>
              <a:rPr lang="en-US" dirty="0" smtClean="0"/>
              <a:t>Begin to plan for the future—education, employment, home and family goals.</a:t>
            </a:r>
          </a:p>
          <a:p>
            <a:pPr lvl="1"/>
            <a:r>
              <a:rPr lang="en-US" dirty="0" smtClean="0"/>
              <a:t>Continue to practice limits regarding time alone together and sharing of intimacy.</a:t>
            </a:r>
          </a:p>
          <a:p>
            <a:r>
              <a:rPr lang="en-US" dirty="0" smtClean="0"/>
              <a:t>Phase V Formal Engagement</a:t>
            </a:r>
          </a:p>
          <a:p>
            <a:pPr lvl="1"/>
            <a:r>
              <a:rPr lang="en-US" dirty="0" smtClean="0"/>
              <a:t>The marriage proposal.</a:t>
            </a:r>
          </a:p>
          <a:p>
            <a:pPr lvl="1"/>
            <a:r>
              <a:rPr lang="en-US" dirty="0" smtClean="0"/>
              <a:t>Approval of both sets of parents.</a:t>
            </a:r>
          </a:p>
          <a:p>
            <a:pPr lvl="1"/>
            <a:r>
              <a:rPr lang="en-US" dirty="0" smtClean="0"/>
              <a:t>Set a wedding date.</a:t>
            </a:r>
          </a:p>
          <a:p>
            <a:pPr lvl="1"/>
            <a:r>
              <a:rPr lang="en-US" dirty="0" smtClean="0"/>
              <a:t>Plan more intensely for your wedding and future life together.</a:t>
            </a:r>
          </a:p>
          <a:p>
            <a:pPr lvl="1"/>
            <a:r>
              <a:rPr lang="en-US" dirty="0"/>
              <a:t>Continue to practice limits regarding time alone together and sharing of intimacy.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301" y="0"/>
            <a:ext cx="1951291" cy="291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01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7200" b="1" dirty="0" err="1" smtClean="0"/>
              <a:t>Descriptionary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10" y="2073291"/>
            <a:ext cx="6386732" cy="478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2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5" descr="HowdiniColeValentineRoses-main_F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600"/>
            <a:ext cx="123952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90034" y="598488"/>
            <a:ext cx="2817823" cy="156966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roses</a:t>
            </a:r>
          </a:p>
        </p:txBody>
      </p:sp>
    </p:spTree>
    <p:extLst>
      <p:ext uri="{BB962C8B-B14F-4D97-AF65-F5344CB8AC3E}">
        <p14:creationId xmlns:p14="http://schemas.microsoft.com/office/powerpoint/2010/main" val="22048427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28138" y="771827"/>
            <a:ext cx="20782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Cat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4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v11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-76200"/>
            <a:ext cx="103632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930401" y="5334060"/>
            <a:ext cx="55151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chocolates</a:t>
            </a:r>
          </a:p>
        </p:txBody>
      </p:sp>
    </p:spTree>
    <p:extLst>
      <p:ext uri="{BB962C8B-B14F-4D97-AF65-F5344CB8AC3E}">
        <p14:creationId xmlns:p14="http://schemas.microsoft.com/office/powerpoint/2010/main" val="3104754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38281" y="2994522"/>
            <a:ext cx="26388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Deer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9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your-he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12192000" cy="623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218723" y="2965450"/>
            <a:ext cx="287610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heart</a:t>
            </a:r>
          </a:p>
        </p:txBody>
      </p:sp>
    </p:spTree>
    <p:extLst>
      <p:ext uri="{BB962C8B-B14F-4D97-AF65-F5344CB8AC3E}">
        <p14:creationId xmlns:p14="http://schemas.microsoft.com/office/powerpoint/2010/main" val="461056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30070" y="2644170"/>
            <a:ext cx="220605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Hug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422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Corded_L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12192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855634" y="2503488"/>
            <a:ext cx="2190023" cy="15696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lace</a:t>
            </a:r>
          </a:p>
        </p:txBody>
      </p:sp>
    </p:spTree>
    <p:extLst>
      <p:ext uri="{BB962C8B-B14F-4D97-AF65-F5344CB8AC3E}">
        <p14:creationId xmlns:p14="http://schemas.microsoft.com/office/powerpoint/2010/main" val="3518019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0"/>
            <a:ext cx="1249680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37185" y="228600"/>
            <a:ext cx="523733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friendship</a:t>
            </a:r>
          </a:p>
        </p:txBody>
      </p:sp>
    </p:spTree>
    <p:extLst>
      <p:ext uri="{BB962C8B-B14F-4D97-AF65-F5344CB8AC3E}">
        <p14:creationId xmlns:p14="http://schemas.microsoft.com/office/powerpoint/2010/main" val="42103567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/>
          <a:stretch/>
        </p:blipFill>
        <p:spPr bwMode="auto">
          <a:xfrm>
            <a:off x="-188686" y="0"/>
            <a:ext cx="12482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87410" y="2474966"/>
            <a:ext cx="21419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Kiss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98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7" descr="3078851176_8576655e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7463"/>
            <a:ext cx="10566400" cy="695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117340" y="4700954"/>
            <a:ext cx="47381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lovebirds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523" y="338138"/>
            <a:ext cx="44989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5388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5" descr="proposa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-152400"/>
            <a:ext cx="1097280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24000" y="685800"/>
            <a:ext cx="428136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propose</a:t>
            </a:r>
          </a:p>
        </p:txBody>
      </p:sp>
    </p:spTree>
    <p:extLst>
      <p:ext uri="{BB962C8B-B14F-4D97-AF65-F5344CB8AC3E}">
        <p14:creationId xmlns:p14="http://schemas.microsoft.com/office/powerpoint/2010/main" val="39723398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5" name="Picture 3" descr="G:\DCIM\100MSDCF\DSC02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50" y="1867437"/>
            <a:ext cx="10298805" cy="772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6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princess-engagement-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532915" y="4556427"/>
            <a:ext cx="442204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engaged</a:t>
            </a:r>
          </a:p>
        </p:txBody>
      </p:sp>
    </p:spTree>
    <p:extLst>
      <p:ext uri="{BB962C8B-B14F-4D97-AF65-F5344CB8AC3E}">
        <p14:creationId xmlns:p14="http://schemas.microsoft.com/office/powerpoint/2010/main" val="4134379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newlyweds-taxes-f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476"/>
            <a:ext cx="121920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269585" y="5341704"/>
            <a:ext cx="282641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Bride</a:t>
            </a:r>
            <a:endParaRPr lang="en-US" sz="9600" dirty="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8871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newlyweds-taxes-f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904"/>
            <a:ext cx="121920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7785314" y="5262682"/>
            <a:ext cx="3933513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Groom </a:t>
            </a:r>
            <a:endParaRPr lang="en-US" sz="9600" dirty="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39551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07682" y="1221993"/>
            <a:ext cx="1750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Grass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4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56846" y="792480"/>
            <a:ext cx="95718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Speaking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Dice Activity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Divide into </a:t>
            </a:r>
            <a:r>
              <a:rPr lang="en-US" sz="4000" dirty="0" smtClean="0"/>
              <a:t>assigned groups  </a:t>
            </a:r>
            <a:endParaRPr lang="en-US" sz="4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Roll the dice and answer the number of </a:t>
            </a:r>
            <a:r>
              <a:rPr lang="en-US" sz="4000" dirty="0" smtClean="0"/>
              <a:t>the </a:t>
            </a:r>
            <a:r>
              <a:rPr lang="en-US" sz="4000" dirty="0"/>
              <a:t>question </a:t>
            </a:r>
            <a:r>
              <a:rPr lang="en-US" sz="4000" dirty="0" smtClean="0"/>
              <a:t>you </a:t>
            </a:r>
            <a:r>
              <a:rPr lang="en-US" sz="4000" dirty="0"/>
              <a:t>rolled.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If you have already answered </a:t>
            </a:r>
            <a:r>
              <a:rPr lang="en-US" sz="4000" dirty="0" smtClean="0"/>
              <a:t>a question, then question then answer question #1.  After answering question #1, then answer any other question that you have not yet answered.</a:t>
            </a:r>
            <a:endParaRPr lang="en-US" sz="4000" dirty="0"/>
          </a:p>
        </p:txBody>
      </p:sp>
      <p:pic>
        <p:nvPicPr>
          <p:cNvPr id="5123" name="Picture 2" descr="http://upload.wikimedia.org/wikipedia/commons/thumb/3/36/Two_red_dice_01.svg/671px-Two_red_dice_0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155" y="196948"/>
            <a:ext cx="3346853" cy="214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5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132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Talking Dice</a:t>
            </a:r>
            <a:br>
              <a:rPr lang="en-US" dirty="0" smtClean="0"/>
            </a:br>
            <a:r>
              <a:rPr lang="en-US" dirty="0" smtClean="0"/>
              <a:t>Getting to Know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295400"/>
            <a:ext cx="11582400" cy="5562600"/>
          </a:xfrm>
        </p:spPr>
        <p:txBody>
          <a:bodyPr>
            <a:normAutofit fontScale="6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Tell us about where you are </a:t>
            </a:r>
            <a:r>
              <a:rPr lang="en-US" sz="4400" dirty="0"/>
              <a:t>from? </a:t>
            </a: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is the one thing about yourself that you would like </a:t>
            </a:r>
            <a:r>
              <a:rPr lang="en-US" sz="4400" dirty="0" smtClean="0"/>
              <a:t>us </a:t>
            </a:r>
            <a:r>
              <a:rPr lang="en-US" sz="4400" dirty="0"/>
              <a:t>to know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What </a:t>
            </a:r>
            <a:r>
              <a:rPr lang="en-US" sz="4400" dirty="0"/>
              <a:t>do you think is the most important value </a:t>
            </a:r>
            <a:r>
              <a:rPr lang="en-US" sz="4400" dirty="0" smtClean="0"/>
              <a:t>between two people in </a:t>
            </a:r>
            <a:r>
              <a:rPr lang="en-US" sz="4400" dirty="0"/>
              <a:t>a relationship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do you do for fun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</a:t>
            </a:r>
            <a:r>
              <a:rPr lang="en-US" sz="4400" dirty="0" smtClean="0"/>
              <a:t>accomplishment are </a:t>
            </a:r>
            <a:r>
              <a:rPr lang="en-US" sz="4400" dirty="0"/>
              <a:t>you most proud about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the last book you read?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your favorite music and your favorite singer/band?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</a:t>
            </a:r>
            <a:r>
              <a:rPr lang="en-US" sz="4400" dirty="0" smtClean="0"/>
              <a:t>adjectives </a:t>
            </a:r>
            <a:r>
              <a:rPr lang="en-US" sz="4400" dirty="0"/>
              <a:t>would a close friend use to describe you?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your favorite genre of movies - comedy/thriller/action?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Who was your hero, as a child? </a:t>
            </a: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Tell </a:t>
            </a:r>
            <a:r>
              <a:rPr lang="en-US" sz="4400" dirty="0" smtClean="0"/>
              <a:t>us </a:t>
            </a:r>
            <a:r>
              <a:rPr lang="en-US" sz="4400" dirty="0"/>
              <a:t>about your first crush?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Describe your favorite meal.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endParaRPr lang="en-US" sz="44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6603" y="1"/>
            <a:ext cx="9903655" cy="89409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Describe your feelings about leaving your home and </a:t>
            </a:r>
            <a:r>
              <a:rPr lang="en-US" sz="2300" dirty="0" smtClean="0"/>
              <a:t>province for four </a:t>
            </a:r>
            <a:r>
              <a:rPr lang="en-US" sz="2300" dirty="0"/>
              <a:t>years.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Try to describe your feelings as you return after successfully completing your B.S or B.A. degree in </a:t>
            </a:r>
            <a:r>
              <a:rPr lang="en-US" sz="2300" dirty="0" smtClean="0"/>
              <a:t>four </a:t>
            </a:r>
            <a:r>
              <a:rPr lang="en-US" sz="2300" dirty="0"/>
              <a:t>years.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Try to describe the feelings of your parents as you return to your </a:t>
            </a:r>
            <a:r>
              <a:rPr lang="en-US" sz="2300" dirty="0" smtClean="0"/>
              <a:t>home as a college graduate.</a:t>
            </a:r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Try your best to describe your first day on the job of your dreams.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Describe your future husband or wife.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What do you think your feelings will be when your first child leaves home to go to a school?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What do you think the purpose of life is?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Where do you think you will go when you or your parents die?  </a:t>
            </a:r>
            <a:br>
              <a:rPr lang="en-US" sz="2300" dirty="0"/>
            </a:br>
            <a:r>
              <a:rPr lang="en-US" sz="2300" dirty="0"/>
              <a:t>Why do you believe that?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Do you believe you came from some where else when you were born?  Why do you believe that?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</a:t>
            </a:r>
            <a:r>
              <a:rPr lang="en-US" sz="2300" dirty="0" smtClean="0"/>
              <a:t>Suppose you move to Australia which has </a:t>
            </a:r>
            <a:r>
              <a:rPr lang="en-US" sz="2300" dirty="0"/>
              <a:t>a different form of government.  How will that change the way you act  in your </a:t>
            </a:r>
            <a:r>
              <a:rPr lang="en-US" sz="2300" dirty="0" smtClean="0"/>
              <a:t>life, Why</a:t>
            </a:r>
            <a:r>
              <a:rPr lang="en-US" sz="2300" dirty="0"/>
              <a:t>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What about living in Australia </a:t>
            </a:r>
            <a:r>
              <a:rPr lang="en-US" sz="2300" dirty="0" smtClean="0"/>
              <a:t>would make </a:t>
            </a:r>
            <a:r>
              <a:rPr lang="en-US" sz="2300" dirty="0"/>
              <a:t>you nervous?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What do you think you will do to adjust to that concern?</a:t>
            </a:r>
          </a:p>
          <a:p>
            <a:endParaRPr lang="en-US" sz="2300" dirty="0"/>
          </a:p>
          <a:p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endParaRPr lang="en-US" sz="2300" dirty="0"/>
          </a:p>
          <a:p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endParaRPr lang="en-US" sz="2300" dirty="0"/>
          </a:p>
          <a:p>
            <a:endParaRPr lang="en-US" sz="2300" dirty="0"/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5683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G:\DCIM\100MSDCF\DSC02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27" y="1867437"/>
            <a:ext cx="11719773" cy="878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3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G:\DCIM\100MSDCF\DSC029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26" y="1790163"/>
            <a:ext cx="10637951" cy="797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5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6" name="Picture 2" descr="G:\DCIM\100MSDCF\DSC029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82" y="1854558"/>
            <a:ext cx="10277341" cy="770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5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794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Why Learn a Second Language?</a:t>
            </a:r>
            <a:endParaRPr lang="en-US" dirty="0"/>
          </a:p>
        </p:txBody>
      </p:sp>
      <p:pic>
        <p:nvPicPr>
          <p:cNvPr id="4" name="SECOND LANGUAGE CLIP (fish and cat)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1212" y="1167618"/>
            <a:ext cx="6679735" cy="5009345"/>
          </a:xfrm>
        </p:spPr>
      </p:pic>
    </p:spTree>
    <p:extLst>
      <p:ext uri="{BB962C8B-B14F-4D97-AF65-F5344CB8AC3E}">
        <p14:creationId xmlns:p14="http://schemas.microsoft.com/office/powerpoint/2010/main" val="97360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5573" y="283976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Thursday, March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  <a:b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8639503" y="173421"/>
            <a:ext cx="3216166" cy="17499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Let’s have some Fun!</a:t>
            </a:r>
            <a:endParaRPr lang="en-US" sz="3600" dirty="0"/>
          </a:p>
        </p:txBody>
      </p:sp>
      <p:sp>
        <p:nvSpPr>
          <p:cNvPr id="6" name="Rectangular Callout 5"/>
          <p:cNvSpPr/>
          <p:nvPr/>
        </p:nvSpPr>
        <p:spPr>
          <a:xfrm>
            <a:off x="299545" y="173421"/>
            <a:ext cx="3121572" cy="174997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Bring a friend!</a:t>
            </a:r>
            <a:endParaRPr lang="en-US" sz="3600" dirty="0"/>
          </a:p>
        </p:txBody>
      </p:sp>
      <p:sp>
        <p:nvSpPr>
          <p:cNvPr id="7" name="Wave 6"/>
          <p:cNvSpPr/>
          <p:nvPr/>
        </p:nvSpPr>
        <p:spPr>
          <a:xfrm>
            <a:off x="882867" y="4508937"/>
            <a:ext cx="10168759" cy="220717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/>
              <a:t>Come One; Come ALL</a:t>
            </a:r>
            <a:endParaRPr lang="en-US" sz="8800" dirty="0"/>
          </a:p>
        </p:txBody>
      </p:sp>
      <p:sp>
        <p:nvSpPr>
          <p:cNvPr id="8" name="Vertical Scroll 7"/>
          <p:cNvSpPr/>
          <p:nvPr/>
        </p:nvSpPr>
        <p:spPr>
          <a:xfrm>
            <a:off x="5517930" y="173421"/>
            <a:ext cx="1340069" cy="17499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Have </a:t>
            </a:r>
          </a:p>
          <a:p>
            <a:pPr algn="ctr"/>
            <a:r>
              <a:rPr lang="en-US" sz="2800" dirty="0" smtClean="0"/>
              <a:t>a </a:t>
            </a:r>
          </a:p>
          <a:p>
            <a:pPr algn="ctr"/>
            <a:r>
              <a:rPr lang="en-US" sz="2800" dirty="0" smtClean="0"/>
              <a:t>Treat.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00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Did anyone write a Limerick?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453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3909</TotalTime>
  <Words>781</Words>
  <Application>Microsoft Office PowerPoint</Application>
  <PresentationFormat>Custom</PresentationFormat>
  <Paragraphs>149</Paragraphs>
  <Slides>36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Professors John &amp; Marie Murdoch  </vt:lpstr>
      <vt:lpstr>English Corner’s Goals</vt:lpstr>
      <vt:lpstr> </vt:lpstr>
      <vt:lpstr> </vt:lpstr>
      <vt:lpstr> </vt:lpstr>
      <vt:lpstr> </vt:lpstr>
      <vt:lpstr>Why Learn a Second Language?</vt:lpstr>
      <vt:lpstr> Next English Corner Thursday, March 26, 2015  7 PM  </vt:lpstr>
      <vt:lpstr> </vt:lpstr>
      <vt:lpstr>    </vt:lpstr>
      <vt:lpstr>    </vt:lpstr>
      <vt:lpstr> </vt:lpstr>
      <vt:lpstr>PowerPoint Presentation</vt:lpstr>
      <vt:lpstr>Meet &amp; Greet We-Chat   </vt:lpstr>
      <vt:lpstr>PowerPoint Presentation</vt:lpstr>
      <vt:lpstr>Five Phases of Dating</vt:lpstr>
      <vt:lpstr> Five Phases of Dating</vt:lpstr>
      <vt:lpstr>   Descriptionary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Talking Dice Getting to Know Each Other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Murdoch</cp:lastModifiedBy>
  <cp:revision>338</cp:revision>
  <cp:lastPrinted>2013-09-23T08:57:36Z</cp:lastPrinted>
  <dcterms:created xsi:type="dcterms:W3CDTF">2013-09-17T00:49:18Z</dcterms:created>
  <dcterms:modified xsi:type="dcterms:W3CDTF">2015-03-14T04:15:23Z</dcterms:modified>
</cp:coreProperties>
</file>