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4D3F-9DEE-4648-AA34-EEDB71C784EA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503DF-3BEC-4466-B877-A227D7D41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18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4D3F-9DEE-4648-AA34-EEDB71C784EA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503DF-3BEC-4466-B877-A227D7D41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042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4D3F-9DEE-4648-AA34-EEDB71C784EA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503DF-3BEC-4466-B877-A227D7D41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42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4D3F-9DEE-4648-AA34-EEDB71C784EA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503DF-3BEC-4466-B877-A227D7D41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648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4D3F-9DEE-4648-AA34-EEDB71C784EA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503DF-3BEC-4466-B877-A227D7D41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718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4D3F-9DEE-4648-AA34-EEDB71C784EA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503DF-3BEC-4466-B877-A227D7D41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072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4D3F-9DEE-4648-AA34-EEDB71C784EA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503DF-3BEC-4466-B877-A227D7D41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383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4D3F-9DEE-4648-AA34-EEDB71C784EA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503DF-3BEC-4466-B877-A227D7D41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181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4D3F-9DEE-4648-AA34-EEDB71C784EA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503DF-3BEC-4466-B877-A227D7D41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3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4D3F-9DEE-4648-AA34-EEDB71C784EA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503DF-3BEC-4466-B877-A227D7D41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593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4D3F-9DEE-4648-AA34-EEDB71C784EA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503DF-3BEC-4466-B877-A227D7D41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891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84D3F-9DEE-4648-AA34-EEDB71C784EA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503DF-3BEC-4466-B877-A227D7D41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6749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1" y="533400"/>
            <a:ext cx="81534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THOSE WE LOVE DON’T HAVE TO LOOK EXACTLY LIKE US</a:t>
            </a:r>
          </a:p>
          <a:p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US" sz="3600" dirty="0"/>
              <a:t>These pictures were taken in Harrisburg, </a:t>
            </a:r>
            <a:r>
              <a:rPr lang="en-US" sz="3600" dirty="0" smtClean="0"/>
              <a:t>Pennsylvania.  This deer </a:t>
            </a:r>
            <a:r>
              <a:rPr lang="en-US" sz="3600" dirty="0"/>
              <a:t>visits </a:t>
            </a:r>
            <a:r>
              <a:rPr lang="en-US" sz="3600" dirty="0" smtClean="0"/>
              <a:t>the family cat </a:t>
            </a:r>
            <a:r>
              <a:rPr lang="en-US" sz="3600" dirty="0"/>
              <a:t>in </a:t>
            </a:r>
            <a:r>
              <a:rPr lang="en-US" sz="3600" dirty="0" smtClean="0"/>
              <a:t>the yard </a:t>
            </a:r>
            <a:r>
              <a:rPr lang="en-US" sz="3600" dirty="0"/>
              <a:t>every morning</a:t>
            </a:r>
            <a:r>
              <a:rPr lang="en-US" sz="3600" dirty="0" smtClean="0"/>
              <a:t>!  The </a:t>
            </a:r>
            <a:r>
              <a:rPr lang="en-US" sz="3600" dirty="0"/>
              <a:t>owner finally took </a:t>
            </a:r>
            <a:r>
              <a:rPr lang="en-US" sz="3600" dirty="0" smtClean="0"/>
              <a:t>pictures of this extraordinary friendship.</a:t>
            </a:r>
            <a:endParaRPr lang="en-US" sz="3600" dirty="0"/>
          </a:p>
          <a:p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758426"/>
            <a:ext cx="2333625" cy="2023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2301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7150"/>
            <a:ext cx="9220200" cy="691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6824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65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862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6207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6005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8"/>
          <a:stretch/>
        </p:blipFill>
        <p:spPr bwMode="auto">
          <a:xfrm>
            <a:off x="-141515" y="0"/>
            <a:ext cx="936171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5086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41</Words>
  <Application>Microsoft Office PowerPoint</Application>
  <PresentationFormat>On-screen Show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BJB</dc:creator>
  <cp:lastModifiedBy>BJB</cp:lastModifiedBy>
  <cp:revision>2</cp:revision>
  <dcterms:created xsi:type="dcterms:W3CDTF">2011-11-11T23:43:23Z</dcterms:created>
  <dcterms:modified xsi:type="dcterms:W3CDTF">2011-11-11T23:58:24Z</dcterms:modified>
</cp:coreProperties>
</file>