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3" ContentType="audio/unknown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5" r:id="rId1"/>
  </p:sldMasterIdLst>
  <p:sldIdLst>
    <p:sldId id="257" r:id="rId2"/>
    <p:sldId id="315" r:id="rId3"/>
    <p:sldId id="316" r:id="rId4"/>
    <p:sldId id="317" r:id="rId5"/>
    <p:sldId id="318" r:id="rId6"/>
    <p:sldId id="267" r:id="rId7"/>
    <p:sldId id="285" r:id="rId8"/>
    <p:sldId id="309" r:id="rId9"/>
    <p:sldId id="307" r:id="rId10"/>
    <p:sldId id="301" r:id="rId11"/>
    <p:sldId id="271" r:id="rId12"/>
    <p:sldId id="294" r:id="rId13"/>
    <p:sldId id="302" r:id="rId14"/>
    <p:sldId id="311" r:id="rId15"/>
    <p:sldId id="313" r:id="rId16"/>
    <p:sldId id="286" r:id="rId17"/>
    <p:sldId id="295" r:id="rId18"/>
    <p:sldId id="314" r:id="rId19"/>
    <p:sldId id="260" r:id="rId20"/>
    <p:sldId id="291" r:id="rId21"/>
    <p:sldId id="270" r:id="rId22"/>
    <p:sldId id="290" r:id="rId23"/>
    <p:sldId id="263" r:id="rId24"/>
    <p:sldId id="268" r:id="rId25"/>
    <p:sldId id="275" r:id="rId26"/>
    <p:sldId id="266" r:id="rId27"/>
    <p:sldId id="259" r:id="rId28"/>
    <p:sldId id="262" r:id="rId29"/>
    <p:sldId id="299" r:id="rId30"/>
    <p:sldId id="287" r:id="rId31"/>
    <p:sldId id="272" r:id="rId32"/>
    <p:sldId id="274" r:id="rId33"/>
    <p:sldId id="296" r:id="rId34"/>
    <p:sldId id="279" r:id="rId35"/>
    <p:sldId id="261" r:id="rId36"/>
    <p:sldId id="273" r:id="rId37"/>
    <p:sldId id="297" r:id="rId38"/>
    <p:sldId id="288" r:id="rId39"/>
    <p:sldId id="277" r:id="rId40"/>
    <p:sldId id="258" r:id="rId41"/>
    <p:sldId id="278" r:id="rId42"/>
    <p:sldId id="292" r:id="rId43"/>
    <p:sldId id="305" r:id="rId44"/>
    <p:sldId id="282" r:id="rId45"/>
    <p:sldId id="281" r:id="rId46"/>
    <p:sldId id="283" r:id="rId47"/>
    <p:sldId id="276" r:id="rId48"/>
    <p:sldId id="312" r:id="rId49"/>
    <p:sldId id="280" r:id="rId50"/>
    <p:sldId id="293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5440" y="6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7B7E8-E953-804B-9A7A-2E081CF2D83F}" type="datetimeFigureOut">
              <a:rPr lang="en-US" smtClean="0"/>
              <a:t>3/29/13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F01F8-1822-AD40-BAD0-8093FF066E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5" Type="http://schemas.openxmlformats.org/officeDocument/2006/relationships/image" Target="../media/image2.jpe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eg"/><Relationship Id="rId3" Type="http://schemas.openxmlformats.org/officeDocument/2006/relationships/image" Target="../media/image41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microsoft.com/office/2007/relationships/hdphoto" Target="../media/hdphoto1.wdp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[Celen Dion] My Heart Will Go On (theme of Titanic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5995503" y="7819671"/>
            <a:ext cx="812800" cy="812800"/>
          </a:xfrm>
          <a:prstGeom prst="rect">
            <a:avLst/>
          </a:prstGeom>
        </p:spPr>
      </p:pic>
      <p:pic>
        <p:nvPicPr>
          <p:cNvPr id="4" name="Picture 3" descr="url-1.jpeg"/>
          <p:cNvPicPr>
            <a:picLocks noChangeAspect="1"/>
          </p:cNvPicPr>
          <p:nvPr/>
        </p:nvPicPr>
        <p:blipFill>
          <a:blip r:embed="rId5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559854"/>
            <a:ext cx="2298146" cy="2298146"/>
          </a:xfrm>
          <a:prstGeom prst="rect">
            <a:avLst/>
          </a:prstGeom>
        </p:spPr>
      </p:pic>
      <p:pic>
        <p:nvPicPr>
          <p:cNvPr id="5" name="Picture 4" descr="url-1.jpeg"/>
          <p:cNvPicPr>
            <a:picLocks noChangeAspect="1"/>
          </p:cNvPicPr>
          <p:nvPr/>
        </p:nvPicPr>
        <p:blipFill>
          <a:blip r:embed="rId5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6855"/>
            <a:ext cx="1631145" cy="163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3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314">
        <p:fade/>
      </p:transition>
    </mc:Choice>
    <mc:Fallback xmlns="">
      <p:transition xmlns:p14="http://schemas.microsoft.com/office/powerpoint/2010/main" spd="med" advTm="2314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38094507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/>
          <a:stretch/>
        </p:blipFill>
        <p:spPr>
          <a:xfrm>
            <a:off x="0" y="0"/>
            <a:ext cx="914303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" y="5867400"/>
            <a:ext cx="9143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Far across the distance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63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25">
        <p:fade/>
      </p:transition>
    </mc:Choice>
    <mc:Fallback xmlns="">
      <p:transition xmlns:p14="http://schemas.microsoft.com/office/powerpoint/2010/main" spd="med" advTm="4125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7094503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" t="5709" r="1832"/>
          <a:stretch/>
        </p:blipFill>
        <p:spPr>
          <a:xfrm>
            <a:off x="0" y="-1"/>
            <a:ext cx="9144000" cy="60927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94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And spaces between us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9617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40">
        <p:fade/>
      </p:transition>
    </mc:Choice>
    <mc:Fallback xmlns="">
      <p:transition xmlns:p14="http://schemas.microsoft.com/office/powerpoint/2010/main" spd="med" advTm="494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13094504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3987800" y="8128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en-US" sz="3600" b="1" spc="150" dirty="0" smtClean="0">
                <a:ln w="11430"/>
                <a:solidFill>
                  <a:srgbClr val="FF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You have come to show </a:t>
            </a:r>
          </a:p>
          <a:p>
            <a:pPr algn="r"/>
            <a:r>
              <a:rPr lang="en-US" sz="3600" b="1" spc="150" dirty="0" smtClean="0">
                <a:ln w="11430"/>
                <a:solidFill>
                  <a:srgbClr val="FF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you go on…</a:t>
            </a:r>
            <a:endParaRPr lang="en-US" sz="3600" b="1" spc="150" dirty="0">
              <a:ln w="11430"/>
              <a:solidFill>
                <a:srgbClr val="FFFF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662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741">
        <p:fade/>
      </p:transition>
    </mc:Choice>
    <mc:Fallback xmlns="">
      <p:transition xmlns:p14="http://schemas.microsoft.com/office/powerpoint/2010/main" spd="med" advTm="7741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37094506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6306" y="2794000"/>
            <a:ext cx="5481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Near, far, wherever you are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98819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221">
        <p:fade/>
      </p:transition>
    </mc:Choice>
    <mc:Fallback xmlns="">
      <p:transition xmlns:p14="http://schemas.microsoft.com/office/powerpoint/2010/main" spd="med" advTm="8221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35094506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54425" y="6096000"/>
            <a:ext cx="6772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I believe that the heart does go on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9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437">
        <p:fade/>
      </p:transition>
    </mc:Choice>
    <mc:Fallback xmlns="">
      <p:transition xmlns:p14="http://schemas.microsoft.com/office/powerpoint/2010/main" spd="med" advTm="9437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109450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25627"/>
            <a:ext cx="9144000" cy="56712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7800" y="5899834"/>
            <a:ext cx="5951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Once more you open the door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0537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506">
        <p:fade/>
      </p:transition>
    </mc:Choice>
    <mc:Fallback xmlns="">
      <p:transition xmlns:p14="http://schemas.microsoft.com/office/powerpoint/2010/main" spd="med" advTm="8506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3094503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53"/>
          <a:stretch/>
        </p:blipFill>
        <p:spPr>
          <a:xfrm>
            <a:off x="1" y="-198423"/>
            <a:ext cx="9144000" cy="7056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500" y="5962134"/>
            <a:ext cx="7534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And you’re here in my heart</a:t>
            </a:r>
            <a:r>
              <a:rPr lang="en-US" sz="3600" b="1" dirty="0" smtClean="0"/>
              <a:t>…, and . . .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76407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38">
        <p:fade/>
      </p:transition>
    </mc:Choice>
    <mc:Fallback xmlns="">
      <p:transition xmlns:p14="http://schemas.microsoft.com/office/powerpoint/2010/main" spd="med" advTm="4438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12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20"/>
          <a:stretch/>
        </p:blipFill>
        <p:spPr>
          <a:xfrm flipH="1">
            <a:off x="1256276" y="1237342"/>
            <a:ext cx="7252723" cy="48078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47231" y="5722035"/>
            <a:ext cx="60147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M</a:t>
            </a:r>
            <a:r>
              <a:rPr lang="en-US" sz="3600" b="1" dirty="0" smtClean="0"/>
              <a:t>y </a:t>
            </a:r>
            <a:r>
              <a:rPr lang="en-US" sz="3600" b="1" dirty="0"/>
              <a:t>heart will go on and on . . .</a:t>
            </a:r>
          </a:p>
        </p:txBody>
      </p:sp>
    </p:spTree>
    <p:extLst>
      <p:ext uri="{BB962C8B-B14F-4D97-AF65-F5344CB8AC3E}">
        <p14:creationId xmlns:p14="http://schemas.microsoft.com/office/powerpoint/2010/main" val="378122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287">
        <p:fade/>
      </p:transition>
    </mc:Choice>
    <mc:Fallback xmlns="">
      <p:transition xmlns:p14="http://schemas.microsoft.com/office/powerpoint/2010/main" spd="med" advTm="7287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r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442" y="-16222"/>
            <a:ext cx="9177441" cy="687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29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637">
        <p:fade/>
      </p:transition>
    </mc:Choice>
    <mc:Fallback xmlns="">
      <p:transition xmlns:p14="http://schemas.microsoft.com/office/powerpoint/2010/main" spd="med" advTm="5637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gether-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0354"/>
            <a:ext cx="9144000" cy="56630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5800" y="362634"/>
            <a:ext cx="5733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Love can touch us one time…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4878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223">
        <p:fade/>
      </p:transition>
    </mc:Choice>
    <mc:Fallback xmlns="">
      <p:transition xmlns:p14="http://schemas.microsoft.com/office/powerpoint/2010/main" spd="med" advTm="4223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1.jpeg"/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8" y="4497191"/>
            <a:ext cx="2360809" cy="236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0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16">
        <p:fade/>
      </p:transition>
    </mc:Choice>
    <mc:Fallback xmlns="">
      <p:transition xmlns:p14="http://schemas.microsoft.com/office/powerpoint/2010/main" spd="med" advTm="3116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1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41" y="0"/>
            <a:ext cx="8124459" cy="60855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0000" y="6085503"/>
            <a:ext cx="4911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And last for a lifetime. . .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7252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85">
        <p:fade/>
      </p:transition>
    </mc:Choice>
    <mc:Fallback xmlns="">
      <p:transition xmlns:p14="http://schemas.microsoft.com/office/powerpoint/2010/main" spd="med" advTm="4785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7" y="-17832"/>
            <a:ext cx="9145877" cy="68505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1111" y="0"/>
            <a:ext cx="6602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And never let go till we’re one. . . </a:t>
            </a:r>
            <a:endParaRPr lang="en-US" sz="36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8686800" y="76708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926">
        <p:fade/>
      </p:transition>
    </mc:Choice>
    <mc:Fallback xmlns="">
      <p:transition xmlns:p14="http://schemas.microsoft.com/office/powerpoint/2010/main" spd="med" advTm="5926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20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13">
        <p:fade/>
      </p:transition>
    </mc:Choice>
    <mc:Fallback xmlns="">
      <p:transition xmlns:p14="http://schemas.microsoft.com/office/powerpoint/2010/main" spd="med" advTm="813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ack_spit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63"/>
            <a:ext cx="9144000" cy="68449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3600" y="5943600"/>
            <a:ext cx="6201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Love was when I </a:t>
            </a:r>
            <a:r>
              <a:rPr lang="en-US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loved you . </a:t>
            </a:r>
            <a:r>
              <a:rPr lang="en-US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 . </a:t>
            </a:r>
            <a:endParaRPr lang="en-US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605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29">
        <p:fade/>
      </p:transition>
    </mc:Choice>
    <mc:Fallback xmlns="">
      <p:transition xmlns:p14="http://schemas.microsoft.com/office/powerpoint/2010/main" spd="med" advTm="5029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proach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2292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81400" y="4572000"/>
            <a:ext cx="28683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One true time </a:t>
            </a:r>
          </a:p>
          <a:p>
            <a:r>
              <a:rPr lang="en-US" sz="3600" b="1" dirty="0" smtClean="0"/>
              <a:t>I hold to . . 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109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656">
        <p:fade/>
      </p:transition>
    </mc:Choice>
    <mc:Fallback xmlns="">
      <p:transition xmlns:p14="http://schemas.microsoft.com/office/powerpoint/2010/main" spd="med" advTm="4656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l_rosehear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97" y="457200"/>
            <a:ext cx="4233672" cy="64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53000" y="1658034"/>
            <a:ext cx="32706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In my life we’ll </a:t>
            </a:r>
          </a:p>
          <a:p>
            <a:r>
              <a:rPr lang="en-US" sz="3600" dirty="0" smtClean="0"/>
              <a:t>always go on . . 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9804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687">
        <p:fade/>
      </p:transition>
    </mc:Choice>
    <mc:Fallback xmlns="">
      <p:transition xmlns:p14="http://schemas.microsoft.com/office/powerpoint/2010/main" spd="med" advTm="8687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ach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6" y="0"/>
            <a:ext cx="9095666" cy="68019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5525869"/>
            <a:ext cx="6164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Near, far, wherever you are . . 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17011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766">
        <p:fade/>
      </p:transition>
    </mc:Choice>
    <mc:Fallback xmlns="">
      <p:transition xmlns:p14="http://schemas.microsoft.com/office/powerpoint/2010/main" spd="med" advTm="7766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llar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37200" cy="6921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16601" y="3646269"/>
            <a:ext cx="3073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 believe that the heart does go on . . 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8072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63">
        <p:fade/>
      </p:transition>
    </mc:Choice>
    <mc:Fallback xmlns="">
      <p:transition xmlns:p14="http://schemas.microsoft.com/office/powerpoint/2010/main" spd="med" advTm="10063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m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-21067"/>
            <a:ext cx="4982203" cy="68640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84800" y="2082800"/>
            <a:ext cx="3149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Once more you open the door . . 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1281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888">
        <p:fade/>
      </p:transition>
    </mc:Choice>
    <mc:Fallback xmlns="">
      <p:transition xmlns:p14="http://schemas.microsoft.com/office/powerpoint/2010/main" spd="med" advTm="7888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raw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866"/>
            <a:ext cx="9132025" cy="44505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0800" y="5137834"/>
            <a:ext cx="7205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And you’re here in my heart, and . . 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1088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685">
        <p:fade/>
      </p:transition>
    </mc:Choice>
    <mc:Fallback xmlns="">
      <p:transition xmlns:p14="http://schemas.microsoft.com/office/powerpoint/2010/main" spd="med" advTm="4685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1.jpeg"/>
          <p:cNvPicPr>
            <a:picLocks noChangeAspect="1"/>
          </p:cNvPicPr>
          <p:nvPr/>
        </p:nvPicPr>
        <p:blipFill>
          <a:blip r:embed="rId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3878927"/>
            <a:ext cx="29464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69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885">
        <p:fade/>
      </p:transition>
    </mc:Choice>
    <mc:Fallback xmlns="">
      <p:transition xmlns:p14="http://schemas.microsoft.com/office/powerpoint/2010/main" spd="med" advTm="2885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152400"/>
            <a:ext cx="4908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 </a:t>
            </a:r>
            <a:r>
              <a:rPr lang="en-US" sz="3600" b="1" dirty="0" smtClean="0"/>
              <a:t>. . . my heart will go on -</a:t>
            </a:r>
            <a:endParaRPr lang="en-US" sz="3600" b="1" dirty="0"/>
          </a:p>
        </p:txBody>
      </p:sp>
      <p:pic>
        <p:nvPicPr>
          <p:cNvPr id="4" name="Picture 3" descr="breakfas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925731"/>
            <a:ext cx="9144000" cy="59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27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569">
        <p:fade/>
      </p:transition>
    </mc:Choice>
    <mc:Fallback xmlns="">
      <p:transition xmlns:p14="http://schemas.microsoft.com/office/powerpoint/2010/main" spd="med" advTm="8569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eakfast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55" y="414566"/>
            <a:ext cx="8947486" cy="593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2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43">
        <p:fade/>
      </p:transition>
    </mc:Choice>
    <mc:Fallback xmlns="">
      <p:transition xmlns:p14="http://schemas.microsoft.com/office/powerpoint/2010/main" spd="med" advTm="1243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eakfast2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" r="4168"/>
          <a:stretch/>
        </p:blipFill>
        <p:spPr>
          <a:xfrm>
            <a:off x="0" y="0"/>
            <a:ext cx="9144000" cy="644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72">
        <p:fade/>
      </p:transition>
    </mc:Choice>
    <mc:Fallback xmlns="">
      <p:transition xmlns:p14="http://schemas.microsoft.com/office/powerpoint/2010/main" spd="med" advTm="1372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raw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44" y="0"/>
            <a:ext cx="9185944" cy="424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72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12">
        <p:fade/>
      </p:transition>
    </mc:Choice>
    <mc:Fallback xmlns="">
      <p:transition xmlns:p14="http://schemas.microsoft.com/office/powerpoint/2010/main" spd="med" advTm="1212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nfron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199" y="36969"/>
            <a:ext cx="5428285" cy="400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84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36">
        <p:fade/>
      </p:transition>
    </mc:Choice>
    <mc:Fallback xmlns="">
      <p:transition xmlns:p14="http://schemas.microsoft.com/office/powerpoint/2010/main" spd="med" advTm="1436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e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t="4380" r="1902" b="3187"/>
          <a:stretch/>
        </p:blipFill>
        <p:spPr>
          <a:xfrm>
            <a:off x="0" y="0"/>
            <a:ext cx="8966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00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577">
        <p:fade/>
      </p:transition>
    </mc:Choice>
    <mc:Fallback xmlns="">
      <p:transition xmlns:p14="http://schemas.microsoft.com/office/powerpoint/2010/main" spd="med" advTm="6577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ljack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2" y="64548"/>
            <a:ext cx="9083048" cy="55529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5874434"/>
            <a:ext cx="6789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You’re here, there’s nothing I fear,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6570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537">
        <p:fade/>
      </p:transition>
    </mc:Choice>
    <mc:Fallback xmlns="">
      <p:transition xmlns:p14="http://schemas.microsoft.com/office/powerpoint/2010/main" spd="med" advTm="7537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umpbar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774"/>
            <a:ext cx="8331200" cy="69227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8400" y="286434"/>
            <a:ext cx="7731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And I know that my heart will go on . . 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9141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670">
        <p:fade/>
      </p:transition>
    </mc:Choice>
    <mc:Fallback xmlns="">
      <p:transition xmlns:p14="http://schemas.microsoft.com/office/powerpoint/2010/main" spd="med" advTm="967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239085" cy="6578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200" y="5987871"/>
            <a:ext cx="662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We’ll stay forever </a:t>
            </a:r>
            <a:r>
              <a:rPr lang="en-US" sz="3600" b="1" dirty="0" smtClean="0"/>
              <a:t>this way </a:t>
            </a:r>
            <a:r>
              <a:rPr lang="en-US" sz="3600" b="1" dirty="0"/>
              <a:t>. . .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0371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506">
        <p:fade/>
      </p:transition>
    </mc:Choice>
    <mc:Fallback xmlns="">
      <p:transition xmlns:p14="http://schemas.microsoft.com/office/powerpoint/2010/main" spd="med" advTm="8506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utiou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66" y="36830"/>
            <a:ext cx="8371434" cy="68211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4800" y="5957668"/>
            <a:ext cx="7034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You are safe in my heart . . </a:t>
            </a:r>
            <a:r>
              <a:rPr lang="en-US" sz="3600" b="1" dirty="0"/>
              <a:t>,</a:t>
            </a:r>
            <a:r>
              <a:rPr lang="en-US" sz="3600" b="1" dirty="0" smtClean="0"/>
              <a:t> and . . 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06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894">
        <p:fade/>
      </p:transition>
    </mc:Choice>
    <mc:Fallback xmlns="">
      <p:transition xmlns:p14="http://schemas.microsoft.com/office/powerpoint/2010/main" spd="med" advTm="3894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1.jpeg"/>
          <p:cNvPicPr>
            <a:picLocks noChangeAspect="1"/>
          </p:cNvPicPr>
          <p:nvPr/>
        </p:nvPicPr>
        <p:blipFill>
          <a:blip r:embed="rId3">
            <a:alphaModFix am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2845478"/>
            <a:ext cx="3987800" cy="3987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1641465"/>
            <a:ext cx="6451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/>
                <a:cs typeface="Bell MT"/>
              </a:rPr>
              <a:t>My Heart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/>
                <a:cs typeface="Bell MT"/>
              </a:rPr>
              <a:t>Will Go On 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/>
              <a:cs typeface="Bell MT"/>
            </a:endParaRPr>
          </a:p>
          <a:p>
            <a:pPr algn="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/>
                <a:cs typeface="Bell MT"/>
              </a:rPr>
              <a:t>By Celine Dion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819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05">
        <p:fade/>
      </p:transition>
    </mc:Choice>
    <mc:Fallback xmlns="">
      <p:transition xmlns:p14="http://schemas.microsoft.com/office/powerpoint/2010/main" spd="med" advTm="3105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at_fac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72" y="1013537"/>
            <a:ext cx="7199663" cy="46634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00" y="5874434"/>
            <a:ext cx="6014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</a:t>
            </a:r>
            <a:r>
              <a:rPr lang="en-US" sz="3600" b="1" dirty="0" smtClean="0"/>
              <a:t>y heart will go on and on . . .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4835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13">
        <p:fade/>
      </p:transition>
    </mc:Choice>
    <mc:Fallback xmlns="">
      <p:transition xmlns:p14="http://schemas.microsoft.com/office/powerpoint/2010/main" spd="med" advTm="9213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ldbar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04"/>
            <a:ext cx="9144000" cy="604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4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221">
        <p:fade/>
      </p:transition>
    </mc:Choice>
    <mc:Fallback xmlns="">
      <p:transition xmlns:p14="http://schemas.microsoft.com/office/powerpoint/2010/main" spd="med" advTm="3221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84" y="0"/>
            <a:ext cx="91557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13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01">
        <p:fade/>
      </p:transition>
    </mc:Choice>
    <mc:Fallback xmlns="">
      <p:transition xmlns:p14="http://schemas.microsoft.com/office/powerpoint/2010/main" spd="med" advTm="2101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1409450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8400" y="0"/>
            <a:ext cx="9144000" cy="6157609"/>
          </a:xfrm>
          <a:prstGeom prst="rect">
            <a:avLst/>
          </a:prstGeom>
        </p:spPr>
      </p:pic>
      <p:pic>
        <p:nvPicPr>
          <p:cNvPr id="3" name="Picture 2" descr="jeffisgr8t-1109450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506" y="0"/>
            <a:ext cx="34454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1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331">
        <p:fade/>
      </p:transition>
    </mc:Choice>
    <mc:Fallback xmlns="">
      <p:transition xmlns:p14="http://schemas.microsoft.com/office/powerpoint/2010/main" spd="med" advTm="2331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-stern-down-looking-67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8016"/>
            <a:ext cx="85090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2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04">
        <p:fade/>
      </p:transition>
    </mc:Choice>
    <mc:Fallback xmlns="">
      <p:transition xmlns:p14="http://schemas.microsoft.com/office/powerpoint/2010/main" spd="med" advTm="1704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-titanic-mangled-stern-67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09000" cy="61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77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64">
        <p:fade/>
      </p:transition>
    </mc:Choice>
    <mc:Fallback xmlns="">
      <p:transition xmlns:p14="http://schemas.microsoft.com/office/powerpoint/2010/main" spd="med" advTm="1664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-port-bow-titanic-67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5" y="0"/>
            <a:ext cx="8509000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1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98">
        <p:fade/>
      </p:transition>
    </mc:Choice>
    <mc:Fallback xmlns="">
      <p:transition xmlns:p14="http://schemas.microsoft.com/office/powerpoint/2010/main" spd="med" advTm="1598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-engine-profile-67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09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57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56">
        <p:fade/>
      </p:transition>
    </mc:Choice>
    <mc:Fallback xmlns="">
      <p:transition xmlns:p14="http://schemas.microsoft.com/office/powerpoint/2010/main" spd="med" advTm="1356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-bow-downlooking-67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6532"/>
            <a:ext cx="85090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16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37">
        <p:fade/>
      </p:transition>
    </mc:Choice>
    <mc:Fallback xmlns="">
      <p:transition xmlns:p14="http://schemas.microsoft.com/office/powerpoint/2010/main" spd="med" advTm="1437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rl-6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0" y="49946"/>
            <a:ext cx="9122940" cy="513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1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04">
        <p:fade/>
      </p:transition>
    </mc:Choice>
    <mc:Fallback xmlns="">
      <p:transition xmlns:p14="http://schemas.microsoft.com/office/powerpoint/2010/main" spd="med" advTm="1104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1641465"/>
            <a:ext cx="6451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/>
                <a:cs typeface="Bell MT"/>
              </a:rPr>
              <a:t>My Heart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/>
                <a:cs typeface="Bell MT"/>
              </a:rPr>
              <a:t>Will Go On 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/>
              <a:cs typeface="Bell MT"/>
            </a:endParaRPr>
          </a:p>
          <a:p>
            <a:pPr algn="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/>
                <a:cs typeface="Bell MT"/>
              </a:rPr>
              <a:t>By Celine Dion</a:t>
            </a:r>
          </a:p>
        </p:txBody>
      </p:sp>
      <p:pic>
        <p:nvPicPr>
          <p:cNvPr id="4" name="Picture 3" descr="url-1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750" l="0" r="100000">
                        <a14:foregroundMark x1="95500" y1="86500" x2="95500" y2="86500"/>
                        <a14:foregroundMark x1="4000" y1="91500" x2="4000" y2="91500"/>
                        <a14:foregroundMark x1="18750" y1="40000" x2="18750" y2="40000"/>
                        <a14:foregroundMark x1="11250" y1="52000" x2="11250" y2="52000"/>
                        <a14:foregroundMark x1="6250" y1="60000" x2="6250" y2="60000"/>
                        <a14:foregroundMark x1="5000" y1="66750" x2="5000" y2="66750"/>
                        <a14:backgroundMark x1="6750" y1="84750" x2="6750" y2="84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62201"/>
            <a:ext cx="4495800" cy="4495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619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03">
        <p:fade/>
      </p:transition>
    </mc:Choice>
    <mc:Fallback xmlns="">
      <p:transition xmlns:p14="http://schemas.microsoft.com/office/powerpoint/2010/main" spd="med" advTm="2703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-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498" y="43689"/>
            <a:ext cx="9233098" cy="69159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27492" y="6612234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brent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7169150" y="6673850"/>
            <a:ext cx="1422400" cy="18415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1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324">
        <p:fade/>
      </p:transition>
    </mc:Choice>
    <mc:Fallback xmlns="">
      <p:transition xmlns:p14="http://schemas.microsoft.com/office/powerpoint/2010/main" spd="med" advTm="21324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rl-1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575" y="2082"/>
            <a:ext cx="5894425" cy="4720237"/>
          </a:xfrm>
          <a:prstGeom prst="rect">
            <a:avLst/>
          </a:prstGeom>
        </p:spPr>
      </p:pic>
      <p:pic>
        <p:nvPicPr>
          <p:cNvPr id="2" name="Picture 1" descr="url-1.jpe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750" l="0" r="100000">
                        <a14:foregroundMark x1="95500" y1="86500" x2="95500" y2="86500"/>
                        <a14:foregroundMark x1="4000" y1="91500" x2="4000" y2="91500"/>
                        <a14:foregroundMark x1="18750" y1="40000" x2="18750" y2="40000"/>
                        <a14:foregroundMark x1="11250" y1="52000" x2="11250" y2="52000"/>
                        <a14:foregroundMark x1="6250" y1="60000" x2="6250" y2="60000"/>
                        <a14:foregroundMark x1="5000" y1="66750" x2="5000" y2="66750"/>
                        <a14:backgroundMark x1="6750" y1="84750" x2="6750" y2="84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62201"/>
            <a:ext cx="4495800" cy="4495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0752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94">
        <p:fade/>
      </p:transition>
    </mc:Choice>
    <mc:Fallback xmlns="">
      <p:transition xmlns:p14="http://schemas.microsoft.com/office/powerpoint/2010/main" spd="med" advTm="4494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3909450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723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65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</a:schemeClr>
                </a:solidFill>
              </a:rPr>
              <a:t>Every night in my dreams</a:t>
            </a:r>
            <a:endParaRPr lang="en-US" sz="3600" b="1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50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84">
        <p:fade/>
      </p:transition>
    </mc:Choice>
    <mc:Fallback xmlns="">
      <p:transition xmlns:p14="http://schemas.microsoft.com/office/powerpoint/2010/main" spd="med" advTm="2784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ffisgr8t-1209450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0013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0796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95000"/>
                  </a:schemeClr>
                </a:solidFill>
              </a:rPr>
              <a:t>I see you, I feel you,</a:t>
            </a:r>
            <a:endParaRPr lang="en-US" sz="36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46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103">
        <p:fade/>
      </p:transition>
    </mc:Choice>
    <mc:Fallback xmlns="">
      <p:transition xmlns:p14="http://schemas.microsoft.com/office/powerpoint/2010/main" spd="med" advTm="5103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-propellers-of-the-olympic-67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072" y="0"/>
            <a:ext cx="933914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93072" y="3784600"/>
            <a:ext cx="9337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That is how I know you go on…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57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264">
        <p:fade/>
      </p:transition>
    </mc:Choice>
    <mc:Fallback xmlns="">
      <p:transition xmlns:p14="http://schemas.microsoft.com/office/powerpoint/2010/main" spd="med" advTm="8264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561</TotalTime>
  <Words>254</Words>
  <Application>Microsoft Macintosh PowerPoint</Application>
  <PresentationFormat>On-screen Show (4:3)</PresentationFormat>
  <Paragraphs>35</Paragraphs>
  <Slides>50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Shandong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Brent Harward</dc:creator>
  <cp:lastModifiedBy>Brent Harward</cp:lastModifiedBy>
  <cp:revision>41</cp:revision>
  <dcterms:created xsi:type="dcterms:W3CDTF">2013-03-28T13:52:11Z</dcterms:created>
  <dcterms:modified xsi:type="dcterms:W3CDTF">2013-03-29T14:50:40Z</dcterms:modified>
</cp:coreProperties>
</file>