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557" r:id="rId2"/>
    <p:sldId id="579" r:id="rId3"/>
    <p:sldId id="687" r:id="rId4"/>
    <p:sldId id="692" r:id="rId5"/>
    <p:sldId id="693" r:id="rId6"/>
    <p:sldId id="258" r:id="rId7"/>
    <p:sldId id="686" r:id="rId8"/>
    <p:sldId id="502" r:id="rId9"/>
    <p:sldId id="691" r:id="rId10"/>
    <p:sldId id="343" r:id="rId11"/>
    <p:sldId id="680" r:id="rId12"/>
    <p:sldId id="681" r:id="rId13"/>
    <p:sldId id="683" r:id="rId14"/>
    <p:sldId id="690" r:id="rId15"/>
    <p:sldId id="407" r:id="rId16"/>
    <p:sldId id="598" r:id="rId17"/>
    <p:sldId id="600" r:id="rId18"/>
    <p:sldId id="609" r:id="rId19"/>
    <p:sldId id="610" r:id="rId20"/>
    <p:sldId id="611" r:id="rId21"/>
    <p:sldId id="612" r:id="rId22"/>
    <p:sldId id="613" r:id="rId23"/>
    <p:sldId id="614" r:id="rId24"/>
    <p:sldId id="616" r:id="rId25"/>
    <p:sldId id="637" r:id="rId26"/>
    <p:sldId id="638" r:id="rId27"/>
    <p:sldId id="639" r:id="rId28"/>
    <p:sldId id="640" r:id="rId29"/>
    <p:sldId id="685" r:id="rId30"/>
    <p:sldId id="641" r:id="rId31"/>
    <p:sldId id="642" r:id="rId32"/>
    <p:sldId id="643" r:id="rId33"/>
    <p:sldId id="644" r:id="rId34"/>
    <p:sldId id="615" r:id="rId35"/>
    <p:sldId id="682" r:id="rId36"/>
    <p:sldId id="454" r:id="rId37"/>
    <p:sldId id="264" r:id="rId38"/>
    <p:sldId id="453" r:id="rId39"/>
    <p:sldId id="481" r:id="rId40"/>
    <p:sldId id="482" r:id="rId41"/>
    <p:sldId id="597" r:id="rId42"/>
    <p:sldId id="619" r:id="rId43"/>
    <p:sldId id="620" r:id="rId44"/>
    <p:sldId id="621" r:id="rId45"/>
    <p:sldId id="622" r:id="rId46"/>
    <p:sldId id="646" r:id="rId47"/>
    <p:sldId id="647" r:id="rId48"/>
    <p:sldId id="648" r:id="rId49"/>
    <p:sldId id="649" r:id="rId50"/>
    <p:sldId id="650" r:id="rId51"/>
    <p:sldId id="651" r:id="rId52"/>
    <p:sldId id="652" r:id="rId53"/>
    <p:sldId id="653" r:id="rId54"/>
    <p:sldId id="657" r:id="rId55"/>
    <p:sldId id="658" r:id="rId5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74" d="100"/>
          <a:sy n="74" d="100"/>
        </p:scale>
        <p:origin x="948" y="54"/>
      </p:cViewPr>
      <p:guideLst>
        <p:guide orient="horz" pos="2160"/>
        <p:guide pos="3840"/>
      </p:guideLst>
    </p:cSldViewPr>
  </p:slideViewPr>
  <p:notesTextViewPr>
    <p:cViewPr>
      <p:scale>
        <a:sx n="1" d="1"/>
        <a:sy n="1" d="1"/>
      </p:scale>
      <p:origin x="0" y="0"/>
    </p:cViewPr>
  </p:notesTextViewPr>
  <p:sorterViewPr>
    <p:cViewPr varScale="1">
      <p:scale>
        <a:sx n="1" d="1"/>
        <a:sy n="1" d="1"/>
      </p:scale>
      <p:origin x="0" y="-13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6/10/2015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180627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extLst>
      <p:ext uri="{BB962C8B-B14F-4D97-AF65-F5344CB8AC3E}">
        <p14:creationId xmlns:p14="http://schemas.microsoft.com/office/powerpoint/2010/main" val="237580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6/10/2015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6/10/2015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6/10/2015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6/10/2015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Dealing with a Difficulty Personality</a:t>
            </a:r>
            <a:endParaRPr lang="en-US" b="1"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What Can We Learn from </a:t>
            </a:r>
            <a:r>
              <a:rPr lang="en-US" sz="4000" b="1" i="1" dirty="0" smtClean="0"/>
              <a:t>One Frog to Many</a:t>
            </a:r>
            <a:r>
              <a:rPr lang="en-US" sz="4000" b="1" dirty="0" smtClean="0"/>
              <a:t>?</a:t>
            </a:r>
            <a:endParaRPr lang="en-US" sz="4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a:bodyPr>
          <a:lstStyle/>
          <a:p>
            <a:pPr marL="0" indent="0">
              <a:buNone/>
            </a:pPr>
            <a:endParaRPr lang="en-US" b="1" dirty="0" smtClean="0"/>
          </a:p>
          <a:p>
            <a:pPr marL="0" indent="0">
              <a:buNone/>
            </a:pPr>
            <a:endParaRPr lang="en-US" dirty="0"/>
          </a:p>
          <a:p>
            <a:pPr marL="514350" indent="-514350">
              <a:buFont typeface="+mj-lt"/>
              <a:buAutoNum type="arabicPeriod"/>
            </a:pPr>
            <a:r>
              <a:rPr lang="en-US" sz="4800" dirty="0"/>
              <a:t> </a:t>
            </a:r>
            <a:r>
              <a:rPr lang="en-US" sz="4800" dirty="0" smtClean="0"/>
              <a:t> What are your interests </a:t>
            </a:r>
            <a:r>
              <a:rPr lang="en-US" sz="4800" smtClean="0"/>
              <a:t>and hobbies?</a:t>
            </a:r>
            <a:endParaRPr lang="en-US" sz="4800" dirty="0" smtClean="0"/>
          </a:p>
          <a:p>
            <a:pPr marL="514350" indent="-514350">
              <a:buFont typeface="+mj-lt"/>
              <a:buAutoNum type="arabicPeriod"/>
            </a:pPr>
            <a:r>
              <a:rPr lang="en-US" sz="4800" dirty="0"/>
              <a:t> </a:t>
            </a:r>
            <a:r>
              <a:rPr lang="en-US" sz="4800" dirty="0" smtClean="0"/>
              <a:t>  What is the best way to make friends?</a:t>
            </a:r>
          </a:p>
          <a:p>
            <a:pPr marL="514350" indent="-514350">
              <a:buFont typeface="+mj-lt"/>
              <a:buAutoNum type="arabicPeriod"/>
            </a:pPr>
            <a:r>
              <a:rPr lang="en-US" sz="4800" dirty="0"/>
              <a:t> </a:t>
            </a:r>
            <a:r>
              <a:rPr lang="en-US" sz="4800" dirty="0" smtClean="0"/>
              <a:t>  Describe your best friend(s).</a:t>
            </a:r>
          </a:p>
          <a:p>
            <a:pPr marL="0" indent="0">
              <a:buNone/>
            </a:pPr>
            <a:r>
              <a:rPr lang="en-US" sz="4800" dirty="0"/>
              <a:t>	</a:t>
            </a:r>
            <a:r>
              <a:rPr lang="en-US" sz="48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14</a:t>
            </a:fld>
            <a:endParaRPr lang="en-US"/>
          </a:p>
        </p:txBody>
      </p:sp>
      <p:sp>
        <p:nvSpPr>
          <p:cNvPr id="6" name="Rectangle 5"/>
          <p:cNvSpPr/>
          <p:nvPr/>
        </p:nvSpPr>
        <p:spPr>
          <a:xfrm>
            <a:off x="10084196" y="154547"/>
            <a:ext cx="34176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15</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17</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normAutofit/>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347" t="8361" b="45172"/>
          <a:stretch/>
        </p:blipFill>
        <p:spPr>
          <a:xfrm>
            <a:off x="1" y="1313644"/>
            <a:ext cx="12243594" cy="4369578"/>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normAutofit/>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470" r="3145" b="51683"/>
          <a:stretch/>
        </p:blipFill>
        <p:spPr>
          <a:xfrm>
            <a:off x="0" y="1532585"/>
            <a:ext cx="12049430" cy="4778062"/>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36</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normAutofit/>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088" r="3679" b="43396"/>
          <a:stretch/>
        </p:blipFill>
        <p:spPr>
          <a:xfrm>
            <a:off x="0" y="1306387"/>
            <a:ext cx="12192000" cy="5551613"/>
          </a:xfrm>
        </p:spPr>
      </p:pic>
    </p:spTree>
    <p:extLst>
      <p:ext uri="{BB962C8B-B14F-4D97-AF65-F5344CB8AC3E}">
        <p14:creationId xmlns:p14="http://schemas.microsoft.com/office/powerpoint/2010/main" val="8648820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normAutofit/>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976" b="37476"/>
          <a:stretch/>
        </p:blipFill>
        <p:spPr>
          <a:xfrm>
            <a:off x="419622" y="1355171"/>
            <a:ext cx="11268350" cy="5502829"/>
          </a:xfrm>
        </p:spPr>
      </p:pic>
    </p:spTree>
    <p:extLst>
      <p:ext uri="{BB962C8B-B14F-4D97-AF65-F5344CB8AC3E}">
        <p14:creationId xmlns:p14="http://schemas.microsoft.com/office/powerpoint/2010/main" val="17701159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June 18, 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772511"/>
            <a:ext cx="4108362" cy="655564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 </a:t>
            </a:r>
            <a:r>
              <a:rPr lang="en-US" altLang="en-US" sz="6000" b="1" i="1" dirty="0" smtClean="0">
                <a:effectLst>
                  <a:outerShdw blurRad="38100" dist="38100" dir="2700000" algn="tl">
                    <a:srgbClr val="336699"/>
                  </a:outerShdw>
                </a:effectLst>
                <a:latin typeface="Comic Sans MS" pitchFamily="66" charset="0"/>
              </a:rPr>
              <a:t> Yesterday</a:t>
            </a:r>
          </a:p>
          <a:p>
            <a:pPr marL="0" indent="0" algn="ctr">
              <a:defRPr/>
            </a:pPr>
            <a:r>
              <a:rPr lang="en-US" altLang="en-US" sz="6000" b="1" i="1" dirty="0" smtClean="0">
                <a:effectLst>
                  <a:outerShdw blurRad="38100" dist="38100" dir="2700000" algn="tl">
                    <a:srgbClr val="336699"/>
                  </a:outerShdw>
                </a:effectLst>
                <a:latin typeface="Comic Sans MS" pitchFamily="66" charset="0"/>
              </a:rPr>
              <a:t>Once</a:t>
            </a:r>
          </a:p>
          <a:p>
            <a:pPr marL="0" indent="0" algn="ctr">
              <a:defRPr/>
            </a:pPr>
            <a:r>
              <a:rPr lang="en-US" altLang="en-US" sz="6000" b="1" i="1" dirty="0" smtClean="0">
                <a:effectLst>
                  <a:outerShdw blurRad="38100" dist="38100" dir="2700000" algn="tl">
                    <a:srgbClr val="336699"/>
                  </a:outerShdw>
                </a:effectLst>
                <a:latin typeface="Comic Sans MS" pitchFamily="66" charset="0"/>
              </a:rPr>
              <a:t>More</a:t>
            </a:r>
            <a:endParaRPr lang="en-US" altLang="en-US" sz="6000" b="1" i="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ctr"/>
            <a:r>
              <a:rPr lang="en-US" sz="4800" b="1" dirty="0" smtClean="0"/>
              <a:t>English Corner Student Led Activity</a:t>
            </a:r>
            <a:endParaRPr lang="en-US" sz="4800" b="1" dirty="0"/>
          </a:p>
        </p:txBody>
      </p:sp>
      <p:sp>
        <p:nvSpPr>
          <p:cNvPr id="3" name="Content Placeholder 2"/>
          <p:cNvSpPr>
            <a:spLocks noGrp="1"/>
          </p:cNvSpPr>
          <p:nvPr>
            <p:ph idx="1"/>
          </p:nvPr>
        </p:nvSpPr>
        <p:spPr/>
        <p:txBody>
          <a:bodyPr/>
          <a:lstStyle/>
          <a:p>
            <a:pPr marL="0" indent="0" algn="ctr">
              <a:buNone/>
            </a:pPr>
            <a:r>
              <a:rPr lang="en-US" dirty="0" smtClean="0"/>
              <a:t> </a:t>
            </a:r>
            <a:endParaRPr lang="en-US" dirty="0"/>
          </a:p>
        </p:txBody>
      </p:sp>
      <p:sp>
        <p:nvSpPr>
          <p:cNvPr id="4" name="Rectangle 3"/>
          <p:cNvSpPr/>
          <p:nvPr/>
        </p:nvSpPr>
        <p:spPr>
          <a:xfrm>
            <a:off x="3268816" y="1962783"/>
            <a:ext cx="5654368" cy="4247317"/>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effectLst/>
              </a:rPr>
              <a:t>Welcome Team </a:t>
            </a:r>
            <a:r>
              <a:rPr lang="en-US" sz="5400" b="1" dirty="0" smtClean="0">
                <a:ln w="12700" cmpd="sng">
                  <a:solidFill>
                    <a:schemeClr val="accent4"/>
                  </a:solidFill>
                  <a:prstDash val="solid"/>
                </a:ln>
              </a:rPr>
              <a:t>4-C</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rPr>
              <a:t>   Demi</a:t>
            </a:r>
          </a:p>
          <a:p>
            <a:pPr algn="ctr"/>
            <a:r>
              <a:rPr lang="en-US" sz="5400" b="1" cap="none" spc="0" dirty="0" smtClean="0">
                <a:ln w="12700" cmpd="sng">
                  <a:solidFill>
                    <a:schemeClr val="accent4"/>
                  </a:solidFill>
                  <a:prstDash val="solid"/>
                </a:ln>
                <a:effectLst/>
              </a:rPr>
              <a:t>Patricia</a:t>
            </a:r>
          </a:p>
          <a:p>
            <a:pPr algn="ctr"/>
            <a:r>
              <a:rPr lang="en-US" sz="5400" b="1" dirty="0" smtClean="0">
                <a:ln w="12700" cmpd="sng">
                  <a:solidFill>
                    <a:schemeClr val="accent4"/>
                  </a:solidFill>
                  <a:prstDash val="solid"/>
                </a:ln>
              </a:rPr>
              <a:t>Sherry</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1974858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6144</TotalTime>
  <Words>1763</Words>
  <Application>Microsoft Office PowerPoint</Application>
  <PresentationFormat>Widescreen</PresentationFormat>
  <Paragraphs>261</Paragraphs>
  <Slides>55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ＭＳ Ｐゴシック</vt:lpstr>
      <vt:lpstr>Arial</vt:lpstr>
      <vt:lpstr>Arial Black</vt:lpstr>
      <vt:lpstr>Calibri</vt:lpstr>
      <vt:lpstr>Calibri Light</vt:lpstr>
      <vt:lpstr>Comic Sans MS</vt:lpstr>
      <vt:lpstr>Times New Roman</vt:lpstr>
      <vt:lpstr>Wingdings</vt:lpstr>
      <vt:lpstr>Office Theme</vt:lpstr>
      <vt:lpstr>PowerPoint Presentation</vt:lpstr>
      <vt:lpstr>English Corner Friends</vt:lpstr>
      <vt:lpstr>English Corner Friends</vt:lpstr>
      <vt:lpstr>English Corner Friends</vt:lpstr>
      <vt:lpstr>English Corner Friends</vt:lpstr>
      <vt:lpstr>English Corner’s Goals</vt:lpstr>
      <vt:lpstr> Next English Corner Thursday, June 18, 2015  7 PM  </vt:lpstr>
      <vt:lpstr>PowerPoint Presentation</vt:lpstr>
      <vt:lpstr>English Corner Student Led Activity</vt:lpstr>
      <vt:lpstr> </vt:lpstr>
      <vt:lpstr>Dealing with a Difficulty Personality</vt:lpstr>
      <vt:lpstr>PowerPoint Presentation</vt:lpstr>
      <vt:lpstr>What Can We Learn from One Frog to Many?</vt:lpstr>
      <vt:lpstr>Meet &amp; Greet          We-Chat     </vt:lpstr>
      <vt:lpstr>PowerPoint Presentation</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479</cp:revision>
  <cp:lastPrinted>2013-09-23T08:57:36Z</cp:lastPrinted>
  <dcterms:created xsi:type="dcterms:W3CDTF">2013-09-17T00:49:18Z</dcterms:created>
  <dcterms:modified xsi:type="dcterms:W3CDTF">2015-06-10T09:10:43Z</dcterms:modified>
</cp:coreProperties>
</file>