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557" r:id="rId2"/>
    <p:sldId id="579" r:id="rId3"/>
    <p:sldId id="687" r:id="rId4"/>
    <p:sldId id="692" r:id="rId5"/>
    <p:sldId id="688" r:id="rId6"/>
    <p:sldId id="258" r:id="rId7"/>
    <p:sldId id="686" r:id="rId8"/>
    <p:sldId id="502" r:id="rId9"/>
    <p:sldId id="691" r:id="rId10"/>
    <p:sldId id="343" r:id="rId11"/>
    <p:sldId id="680" r:id="rId12"/>
    <p:sldId id="681" r:id="rId13"/>
    <p:sldId id="683" r:id="rId14"/>
    <p:sldId id="690" r:id="rId15"/>
    <p:sldId id="407" r:id="rId16"/>
    <p:sldId id="598" r:id="rId17"/>
    <p:sldId id="600" r:id="rId18"/>
    <p:sldId id="609" r:id="rId19"/>
    <p:sldId id="610" r:id="rId20"/>
    <p:sldId id="611" r:id="rId21"/>
    <p:sldId id="612" r:id="rId22"/>
    <p:sldId id="613" r:id="rId23"/>
    <p:sldId id="614" r:id="rId24"/>
    <p:sldId id="616" r:id="rId25"/>
    <p:sldId id="637" r:id="rId26"/>
    <p:sldId id="638" r:id="rId27"/>
    <p:sldId id="639" r:id="rId28"/>
    <p:sldId id="640" r:id="rId29"/>
    <p:sldId id="685" r:id="rId30"/>
    <p:sldId id="641" r:id="rId31"/>
    <p:sldId id="642" r:id="rId32"/>
    <p:sldId id="643" r:id="rId33"/>
    <p:sldId id="644" r:id="rId34"/>
    <p:sldId id="615" r:id="rId35"/>
    <p:sldId id="682" r:id="rId36"/>
    <p:sldId id="454" r:id="rId37"/>
    <p:sldId id="264" r:id="rId38"/>
    <p:sldId id="453" r:id="rId39"/>
    <p:sldId id="481" r:id="rId40"/>
    <p:sldId id="482" r:id="rId41"/>
    <p:sldId id="597" r:id="rId42"/>
    <p:sldId id="619" r:id="rId43"/>
    <p:sldId id="620" r:id="rId44"/>
    <p:sldId id="621" r:id="rId45"/>
    <p:sldId id="622" r:id="rId46"/>
    <p:sldId id="646" r:id="rId47"/>
    <p:sldId id="647" r:id="rId48"/>
    <p:sldId id="648" r:id="rId49"/>
    <p:sldId id="649" r:id="rId50"/>
    <p:sldId id="650" r:id="rId51"/>
    <p:sldId id="651" r:id="rId52"/>
    <p:sldId id="652" r:id="rId53"/>
    <p:sldId id="653" r:id="rId54"/>
    <p:sldId id="657" r:id="rId55"/>
    <p:sldId id="658" r:id="rId56"/>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varScale="1">
        <p:scale>
          <a:sx n="74" d="100"/>
          <a:sy n="74" d="100"/>
        </p:scale>
        <p:origin x="948"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5/15/2015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extLst>
      <p:ext uri="{BB962C8B-B14F-4D97-AF65-F5344CB8AC3E}">
        <p14:creationId xmlns:p14="http://schemas.microsoft.com/office/powerpoint/2010/main" val="1806275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extLst>
      <p:ext uri="{BB962C8B-B14F-4D97-AF65-F5344CB8AC3E}">
        <p14:creationId xmlns:p14="http://schemas.microsoft.com/office/powerpoint/2010/main" val="2375805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5/15/2015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Dealing with a Difficulty Personality</a:t>
            </a:r>
            <a:endParaRPr lang="en-US" b="1"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Being friendly and selfless.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170" name="Picture 2" descr="C:\Users\murdochj\Documents\China lessons Murdochs\Spring 2014 Semester Documents\English Corners\S2 Session 12\One Frog Too Many\aOne Frog Too Many.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0041" y="1541602"/>
            <a:ext cx="4555599" cy="616319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a:xfrm>
            <a:off x="6172199" y="1825625"/>
            <a:ext cx="5557345" cy="4351338"/>
          </a:xfrm>
        </p:spPr>
        <p:txBody>
          <a:bodyPr>
            <a:normAutofit fontScale="92500" lnSpcReduction="10000"/>
          </a:bodyPr>
          <a:lstStyle/>
          <a:p>
            <a:r>
              <a:rPr lang="en-US" dirty="0" smtClean="0"/>
              <a:t>Form in assigned groups.</a:t>
            </a:r>
          </a:p>
          <a:p>
            <a:r>
              <a:rPr lang="en-US" dirty="0" smtClean="0"/>
              <a:t>Each group member will represent one or more of these characters.</a:t>
            </a:r>
          </a:p>
          <a:p>
            <a:pPr lvl="1"/>
            <a:r>
              <a:rPr lang="en-US" dirty="0" smtClean="0"/>
              <a:t>Boy  </a:t>
            </a:r>
          </a:p>
          <a:p>
            <a:pPr lvl="1"/>
            <a:r>
              <a:rPr lang="en-US" dirty="0" smtClean="0"/>
              <a:t>Dog  </a:t>
            </a:r>
          </a:p>
          <a:p>
            <a:pPr lvl="1"/>
            <a:r>
              <a:rPr lang="en-US" dirty="0" smtClean="0"/>
              <a:t>Turtle  </a:t>
            </a:r>
          </a:p>
          <a:p>
            <a:pPr lvl="1"/>
            <a:r>
              <a:rPr lang="en-US" dirty="0" smtClean="0"/>
              <a:t>Big Frog  </a:t>
            </a:r>
          </a:p>
          <a:p>
            <a:pPr lvl="1"/>
            <a:r>
              <a:rPr lang="en-US" dirty="0" smtClean="0"/>
              <a:t>Little Frog  </a:t>
            </a:r>
          </a:p>
          <a:p>
            <a:r>
              <a:rPr lang="en-US" dirty="0" smtClean="0"/>
              <a:t>On each slide, each group member will tell his/her version of what is happening.</a:t>
            </a:r>
          </a:p>
          <a:p>
            <a:r>
              <a:rPr lang="en-US" dirty="0" smtClean="0"/>
              <a:t>Be prepared to share what you learn.</a:t>
            </a:r>
          </a:p>
        </p:txBody>
      </p:sp>
      <p:sp>
        <p:nvSpPr>
          <p:cNvPr id="4" name="Rectangle 3"/>
          <p:cNvSpPr/>
          <p:nvPr/>
        </p:nvSpPr>
        <p:spPr>
          <a:xfrm>
            <a:off x="3687732" y="618272"/>
            <a:ext cx="576247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One Frog Too Many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lAMBIgACEQEDEQH/xAAcAAABBQEBAQAAAAAAAAAAAAAAAwQFBgcCAQj/xAA9EAACAQMCAwUGBQIEBgMAAAABAgMABBEFIQYSMQcTQVFhFCIycYGRI0KhscHR4RWi8PEkNFJissJygpL/xAAZAQADAQEBAAAAAAAAAAAAAAABAgMABAX/xAAlEQACAgICAgIBBQAAAAAAAAAAAQIRAyESMQQiE0FRFDIzYZH/2gAMAwEAAhEDEQA/ANxooqF4j4o0nhuFJNVuhGZM93Go5nfHXCj5jfpQboxNVzI6xoWchVAySTgAVFcPcR6XxDbtNpdyJeQ4dCCrofUHeqn2za/b2PDMmlLcKt5fMgCK3vCMNliQPA8vL65NBySVhok9R7SuF7GYQ+3m5fIDezRlwoz1J6fbJqtcZdqNsI0g4Zu8vlu+uGt2yuOgUMBnPng1iwmPgN+oNLW8okcCT4j08h9a5Z5Z0PxS3Rf7XtI4gjCquqrcMRn8W2X+AKf23axrcBzd22nXMYP5EeNj9ckfpWdmF22RAfltTq3tw6BiWwOoI6VD55LdhXstI1Ox7ZNPkl5LzS7iIY+KOQPv8iFqw2PaVwteTRxf4gbd5OntETIM+RYjA+9Yasf/AA7qsKlSMlio6Z/2qPdDEcqxXJ2Dr0+XhVIeTJ9iwjyPq2CeK4jEsEiSRno6MCD9RSgOa+YLTXdVtZO9gvLqCQbc8ExA+o6VbtD7Vdcsp4xq6RahZjaQogSYevkft9avHyE+wODNyoqH4b4k03iOxF1ptwGwB3kTEB4j5MPD9jUwKumn0KFFFFEwUUUVjBRRRWMJXM0dvbyTzMEiiUu7HwAGSa+XOKNeueI9dudRnZijse6Q/kjz7q/br65reO1bUk07gm+BP4l0BboMdeY+9/lDGvnaCPnXmVc7/EfOubPKtDx1sufZpq8Oi8RpdXc4gtvZpRMxPVQObp4nKjFV7jLW34l4lvNTMbJDIQkSEbqijAz67E/WmkiB5d+idPnXnctHHyhR7wA2NSU9cR1tjMwMxwM5bx8cU/tIA2BIcMB1AryOElQW65IBNeSI/tKhX+HZgpqcpWPbSsc2xVGH4kjNncHYAeFPkdozzKByc2Cc79Ki5EZmLc24O/jSsTq47tsmoSVu0RunyQ+LPK7ImeRTk4GfpSN3Es0TdSy5JwRgD5U4t5UgZlHeGNvhHXl2rqa0BVW5sIxGCDnlHnmlveh5R5rnEhUDFhGkZLDwOwNOI41mBB5kOcDm6j0NdXNq0bd5FK2c+6V2zTVbjuEYXAYjmySBnNVTtaApKkSNm2o6LfLd6dcywXEZDBk8R4g+Y9DW8cB8Xw8U6eSyrDfQAC4hHr0ZfQ/p0+eTcEGDXro6Ze3CpK8fNby4HvMPynJG5FO/ZdR4U1z/ABDTmUtA5VsbLKmdwfQ4q2PLKHfQ8oqXRu9FMdG1O31bTYL60YNHMudjnlPiD6g7U+rvTs5woooomCiiisYyHt31AkaXpSnC+9cSf+K/+1ZLaBxJ7ueUGrh2w3huuN7qNT/y0UcAGfIc37uaqsUXcw87E5wcVw5X7OyqpdilsA7ZLZ5jkjNPLiLIC4O5xgUz0vmyMYGFGSeh+tSUmA8bNk43GOp86g9WPGNISSEsndjbJwM+HrSV9GsKqiHHKTjfzqUtnRImXlywzt+1R1/F3wypbvBud+o61KLcpb6DxbZHXKSoxdgVVz8X/T9K9tXUFVZfxD448M9RUlBbcwVQxdB8PNufl+lcvbxWsjllDBgfoc+HlVVki/UDlGOkgWVl98MFHQnyyN9vKntl3iIpbM0Yb4VG6jP7VAXCyvKVXPhyjwp9ZwTRDPMyfXpSSgkrJJ8PaLJW6iWchoGRF3z45/v86Yi3Rxzs6hiDgAZx4eNes9yrGRVPgGcbA/TxruJI5Gk9puGimA9zlQYJ8ifCkSaGfHJtaZHyJ3TEwFsqRykDGflUjbavqUWA940sZ6rN7+Pqd6XjFvbszvhpADy5XOPl50g0eQxaNkOMgMevrR5uhOTg6L52V6zFDql/3t37PYm3MrRzOFRGBXJ8hsevyq4W/aTwrNePbf4n3ZUkd5LGyRnHjzEYx61hcNmZbhTICwA2/tT19PDxq0Qw+RudgDnH9a6cfkuNRSBzUpUfR1le21/bpcWVxFcQuMrJE4ZW+RFOK+dux/VLnRu0YaRGzix1EPmE/CrBSwb5jlIr6Jr0E7Vmap0FFFFEB8z8fHm411pnI/5pt/lioy1QNbNLKxGNxtnPoB5mrF2s2TWXG18xAC3CJOmPJl5T/mRqrdqWlihhB97Jb5nGB/NcE9SbLRqx/Z2rjB5hsu1K3cZYxqd8gnpt/rrUtp+ksED7lxt1BFcS2wFyQRyjlx19fGufd2V4pfRGwl+csyr656D1/X61w0kXMwkcKw+Hm2z9akPZzEq7lgW2GfD5+XSm9zp0fd5kLcviD/FB0h1daO47docCRWR8EqwHT+v96jbmOQyvI+GHoehz13pzbzy25ji7zKA+7zDI/t0p27wXIDKnIQN8/m+v2pU0mbjGasjY0BiD7E+VLRs3vsxAC4C5zmupbRFBZFJ2yOQ7fauIIJncmZAQinGBsT4Zrcb+znfjuxtPFIrDllMkshAO+2TSws7hEKlo99mXoPrXoZ47t2VTjrzDfBPWnFxcxJbd4gEsjsAqgkkn+lCV3SJTjKLoZqXC8vKx8wxyM0ujtursw8ep3prYwy3V13P4s8nNylYkZuX02BG1dXdtLZytGrnvFHOEZWU4+TAbfIUzxv8AJThkre0PFcK7GIZULkkY2HjQ2o8siOgLKu643wfD51GWwFwAWBUp15DjPlT1JOdShAbw3pP43olKoytInOz3V9KsOJbe91NIo+6R41mIy0fP4k+XUemT51vsbrIisjBlIyCDkEV8tXVm8chlj5WH5sdD61fOzXjd9Lli0vUJi+nuwVGc7258/wD4Hb5dfOu7BnSW+h5NTXJG2UVzzDzoruEMZ7eOU6npKiEh+4fM3PsV5umPn4+tUPTLfndSTjlIwc4/2rWu2iz57LS7zu+YRzNC5/7XXx9MrWV2Uz2jlJLeUqjYDoOcEDbJxvXD5EW26LwprZeNMlUwuCAoXO46D5+fj0qsTavBca49vCmUA2dSNz4/uKSvb/Ur+wMel27QRfmmkXl+w8aQbRrdYor60LG6hIMgY5LjxqUIpfuKP+iZv5gkkagHmwWy3r0/mo2Zpp52jiOSfMgA/favGuVuLppCSV7tUUZzj0pGAmOYZOwbJxvio5V7E5tpWh/b20FzZLylmLrgow35hUYsQtJ+SZlPN8LuCQB/WnshyZZ4sheYsw64z4/KkLhkngG6c0Z51JPxDoRU4L2r6NjU4O10cym8cGW2dW5djt513bm8kRhNdez+nKDt5n7VIafNAbduVY2HL7v19Kc+zNKGaNR3iH3Nviz1+tMnTpo6rb7ZWpNQuIYjcCcuDIV96MHw6/2z4VIGC6uZIY0SALIsjRXEOQzMUJXOd6jbjTb+d+59nlEZfmZgp2/1mrLbL3VvFABiRCCrD8pHT9qfNkjippEptpGVyXkvNFFMG9nQjMBYhSAdwcU80i4vZ7qCzjaT2UzriPJIiy35c9PH+avd/wANWF/dd+JIbUvu6SRd4hPmMEFfHzp5pmjaToswu7q9guGhYNbwW8XIobHU561eXn4OGv8ACKi7uzniDQ0sbqQW0SspblA5twfH/XSo+DTbYBmuEljAXZosZB/p1qwG8mue9AZUY74A95/Hr16eRpKWwunjIDvINzzsuc5yevXzrg+RxS2Z5N02VswvMHFo7EqAQky7tnxUgfvTEW8iDlddh5DBFXGzt07uR5b1LeSM4EW7Mwx4Dy6UzMSOWMoBPn/P6U/Pj9djqKukal2Y6o97wnALuYPJbu0OT15Rjlz57EV5SnAOjNp/D6i4UxvPKZgmMFQQAM/QZ+tFerDlxRGVWJdrPKeEWUj3muYgvz5s/tmscin7nU5I+Y4f3l8PDNa12wSEaBZxoTzPeD9EY1kEoZ5y3KcIR1+n+9Tz/uK416k7Zzd80lq64UguG9fKpzg3hS41xZbidxBbxu0LEDJcgZGAdse8N6qskjfhTRY5weUjrn0q/wDZlrcdtdSabcsE9sbvICT1cL7y/YZ+lSgoymkx5OSjopGscO3PDl3La3fdgsRIpjbmBU7ePTcHaoy9wJkKjfHWr/2scx162Vtke1GPozf1FUNV72QF/hXY4qXkJRkxbuGx3ZWc15m1t3VHl90FxsNvGmcthc6ddyWN3CuFAYOm6v6jNSJaa3jR7BO8kVwArsFyp2O+Nqm7ea+u0xeaVKnuY5uZW39CDnHzpfH/AI2wrRWzZRXbd7bkW8uN8fCxruOS6spALpmiJ+Bscyt9acXlpNH+Nb282595WT9v9qNL/wAb1MmC00DUbmIYy5i5I/8A9MQDTfG5voo2l2L+399CR3rKcY/Bf+Cf5rlLa6lZSjI/rkD/ANcfrVs0vga/ljL3elafAcYEcsmWz55TanMPZhHLKZbm79myfgtST+rUf0k+hfkh9lQGm6icBbfmOeiyIc/5qSbS9RDe9p9zn0TmGPpWmwdnejxIF9p1FyPzNcnP6ClW4S0XTIpb2eW9aKCNpHEl2/KABk5AIo/oNE/khVIyuKx1IMc2N3gdB3LbHzFeQvcTv3IWcPyluUgrgA46nHjtVa4Un1jinjOwtDfXiQ3V13skKzNyJECXYYz05RinXanpt3o/aHcSRJK8GYru3XcqAANh/wDZSKdeDBbszlHriXOx4X1i4aPubIxh2wZJDzAZ8TjNX7QOCdP00JNdD2y5G4ZxhVPov8nNWaI95EjkY5lBxSldGLxccHy+ycsjZ5geVFe0V0kzOO1uaYHSoIx7hMjE4ySdhj7E0lwjwhpWucNx3N0kyzl5F71G5ebDEA46Hy8tq0S8srW9QJeW0U6A5CyoGAPnvSsUUcSLHEioijCqowAPQVJ4k5Wx+dRpGD67oNxw5eta34Bhc/gTDZZB4fI+YpSy0DULxbWfTIZLyOTDLKoA7lx1U7+6QfHbqDWs8ZcOQcS6QbObaSNu8gbOArgEDPmMEj61lvDXEF/wpqrxTRO9t3hiuoCw5uYbcy+o/UVzzxqMt9Fozco67LX2haHeXGiWGoyfi3FjDy3WNyVIGWzjwIOdvE1mBDo+cqATk719G2s8d5aRXEJDxzIHU46gjIqja92cpc3b3WkXQtu8OWt5B+GD/wBpG6/Lf6Uc/j/IrQkJrqRndvKVifAPORhpMbAennUjZ3cjcv48uBjOGxkeWa71fh3WNIk5ry1ZogMiWM8yH5+X1xSKyRXCqFhdHBVSU25fX9K4FilB/guqfRd9G1fhuGQRXGnvDKo3llBmX79R9hVztNRsbpAbW6gkXG3I4rNdIs4btktH1Oa0vDsiXIEsUuR+U7EZ8ifvUknBF8ruJEsJlJyCCw3+WK78c8iWlaJSjF9s0EOpAIIIPrXuaz9eCrxN/Z7JyN/iP9KhNQ0TVYnVI7C99rEnud1kqo8OV+gHzO1O8813EX4ovqRrtVTtMuzbcKzoFDC5kWBgf+luv6DFWLTluEsbdb1+e5ESiVx+Z8bn71SO095bifT7IAog5p1kzgFxkY+gJOPWqZZVBsSC9kcdmOnJJJdatJDGrr/w8RCYx0L49M4/WnPadp4e1tr/AMIyYZPUNjH6j9afdms0cvDhVBvHcOrt4O2xJH3x9KleKtLk1jRJ7OBlWVirJz/CSDkA/akUbw6GcqyWecL6odU0mKR+Xv4z3U3L05x4j0Ox+tTFUjgrh/VtJ1OWW6URWzRYZDIGLNtjGPAb7nzq71TE5OPsJKr0FFFFUFCiiisYKrmq8FaLqmotfXEUqzSDEndSFRJ8x548RvVjooNJ9hTroTt4IraCOCBBHFEoREUbKBsBSlFFEByVDAg7g7EVGanw/pepQGK5tI9hhXjHIy/IipWig0n2FOjNNY4I1SNWFrKLyAHKq2FcffY9BvUdbatxDo9/7LPd3SOseTHdjvF5fDl39Ovr6ba3UZqtrb3Cwm4gilIcY50DY+9c8sKjuLoosl6Yy4O16TXrOZ5o1V4JOQunwvtnIqwYFJQRRwoscMaRoOiouAKWq8L4qyb70FI3FrBdRmO5hjmjPVJFDD7GlqKYAnBBFbRLFbxJFGvwoihQPkBSlFFYwUUUVjBRRR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923" y="379552"/>
            <a:ext cx="1409700"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4241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What Can We Learn from </a:t>
            </a:r>
            <a:r>
              <a:rPr lang="en-US" sz="4000" b="1" i="1" dirty="0" smtClean="0"/>
              <a:t>One Frog to Many</a:t>
            </a:r>
            <a:r>
              <a:rPr lang="en-US" sz="4000" b="1" dirty="0" smtClean="0"/>
              <a:t>?</a:t>
            </a:r>
            <a:endParaRPr lang="en-US" sz="4000"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07414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232" y="154547"/>
            <a:ext cx="10515600" cy="2231602"/>
          </a:xfrm>
        </p:spPr>
        <p:txBody>
          <a:bodyPr>
            <a:noAutofit/>
          </a:bodyPr>
          <a:lstStyle/>
          <a:p>
            <a:pPr algn="ctr"/>
            <a:r>
              <a:rPr lang="en-US" sz="6000" b="1" dirty="0"/>
              <a:t>Meet &amp; </a:t>
            </a:r>
            <a:r>
              <a:rPr lang="en-US" sz="6000" b="1" dirty="0" smtClean="0"/>
              <a:t>Greet   </a:t>
            </a:r>
            <a:r>
              <a:rPr lang="en-US" sz="2800" b="1" dirty="0" smtClean="0"/>
              <a:t> </a:t>
            </a:r>
            <a:r>
              <a:rPr lang="en-US" sz="6000" b="1" dirty="0" smtClean="0"/>
              <a:t>     </a:t>
            </a:r>
            <a:r>
              <a:rPr lang="en-US" sz="6000" b="1" dirty="0"/>
              <a:t/>
            </a:r>
            <a:br>
              <a:rPr lang="en-US" sz="6000" b="1" dirty="0"/>
            </a:br>
            <a:r>
              <a:rPr lang="en-US" sz="6000" b="1" dirty="0" smtClean="0"/>
              <a:t>We-Chat     </a:t>
            </a:r>
            <a:endParaRPr lang="en-US" sz="6000" dirty="0"/>
          </a:p>
        </p:txBody>
      </p:sp>
      <p:sp>
        <p:nvSpPr>
          <p:cNvPr id="3" name="Content Placeholder 2"/>
          <p:cNvSpPr>
            <a:spLocks noGrp="1"/>
          </p:cNvSpPr>
          <p:nvPr>
            <p:ph idx="1"/>
          </p:nvPr>
        </p:nvSpPr>
        <p:spPr>
          <a:xfrm>
            <a:off x="154546" y="1825624"/>
            <a:ext cx="11861443" cy="4910027"/>
          </a:xfrm>
        </p:spPr>
        <p:txBody>
          <a:bodyPr>
            <a:normAutofit/>
          </a:bodyPr>
          <a:lstStyle/>
          <a:p>
            <a:pPr marL="0" indent="0">
              <a:buNone/>
            </a:pPr>
            <a:endParaRPr lang="en-US" b="1" dirty="0" smtClean="0"/>
          </a:p>
          <a:p>
            <a:pPr marL="0" indent="0">
              <a:buNone/>
            </a:pPr>
            <a:endParaRPr lang="en-US" dirty="0"/>
          </a:p>
          <a:p>
            <a:pPr marL="514350" indent="-514350">
              <a:buFont typeface="+mj-lt"/>
              <a:buAutoNum type="arabicPeriod"/>
            </a:pPr>
            <a:r>
              <a:rPr lang="en-US" sz="4800" dirty="0"/>
              <a:t> </a:t>
            </a:r>
            <a:r>
              <a:rPr lang="en-US" sz="4800" dirty="0" smtClean="0"/>
              <a:t> How do you deal with difficult people?</a:t>
            </a:r>
          </a:p>
          <a:p>
            <a:pPr marL="514350" indent="-514350">
              <a:buFont typeface="+mj-lt"/>
              <a:buAutoNum type="arabicPeriod"/>
            </a:pPr>
            <a:r>
              <a:rPr lang="en-US" sz="4800" dirty="0"/>
              <a:t> </a:t>
            </a:r>
            <a:r>
              <a:rPr lang="en-US" sz="4800" dirty="0" smtClean="0"/>
              <a:t>  What is the best way to make friends?</a:t>
            </a:r>
          </a:p>
          <a:p>
            <a:pPr marL="514350" indent="-514350">
              <a:buFont typeface="+mj-lt"/>
              <a:buAutoNum type="arabicPeriod"/>
            </a:pPr>
            <a:r>
              <a:rPr lang="en-US" sz="4800" dirty="0"/>
              <a:t> </a:t>
            </a:r>
            <a:r>
              <a:rPr lang="en-US" sz="4800" dirty="0" smtClean="0"/>
              <a:t>  Describe your best friend(s).</a:t>
            </a:r>
          </a:p>
          <a:p>
            <a:pPr marL="0" indent="0">
              <a:buNone/>
            </a:pPr>
            <a:r>
              <a:rPr lang="en-US" sz="4800" dirty="0"/>
              <a:t>	</a:t>
            </a:r>
            <a:r>
              <a:rPr lang="en-US" sz="4800" dirty="0" smtClean="0"/>
              <a:t>					</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14</a:t>
            </a:fld>
            <a:endParaRPr lang="en-US"/>
          </a:p>
        </p:txBody>
      </p:sp>
      <p:sp>
        <p:nvSpPr>
          <p:cNvPr id="6" name="Rectangle 5"/>
          <p:cNvSpPr/>
          <p:nvPr/>
        </p:nvSpPr>
        <p:spPr>
          <a:xfrm>
            <a:off x="10084196" y="154547"/>
            <a:ext cx="341760"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Picture 6"/>
          <p:cNvPicPr>
            <a:picLocks noChangeAspect="1"/>
          </p:cNvPicPr>
          <p:nvPr/>
        </p:nvPicPr>
        <p:blipFill>
          <a:blip r:embed="rId2"/>
          <a:stretch>
            <a:fillRect/>
          </a:stretch>
        </p:blipFill>
        <p:spPr>
          <a:xfrm>
            <a:off x="-103559" y="-1"/>
            <a:ext cx="4147526" cy="2386149"/>
          </a:xfrm>
          <a:prstGeom prst="rect">
            <a:avLst/>
          </a:prstGeom>
        </p:spPr>
      </p:pic>
    </p:spTree>
    <p:extLst>
      <p:ext uri="{BB962C8B-B14F-4D97-AF65-F5344CB8AC3E}">
        <p14:creationId xmlns:p14="http://schemas.microsoft.com/office/powerpoint/2010/main" val="41719476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15</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err="1" smtClean="0"/>
              <a:t>Descriptionary</a:t>
            </a:r>
            <a:r>
              <a:rPr lang="en-US" b="1" dirty="0" smtClean="0"/>
              <a:t/>
            </a:r>
            <a:br>
              <a:rPr lang="en-US" b="1" dirty="0" smtClean="0"/>
            </a:br>
            <a:r>
              <a:rPr lang="en-US" b="1" dirty="0" smtClean="0"/>
              <a:t>Moods and Dispositions</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17</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3413225" y="2376492"/>
            <a:ext cx="536557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Cheerful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4216837" y="2573440"/>
            <a:ext cx="375833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Angry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41620"/>
          <a:stretch/>
        </p:blipFill>
        <p:spPr>
          <a:xfrm>
            <a:off x="-33163" y="1519708"/>
            <a:ext cx="12192045" cy="5338292"/>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4042399" y="2517169"/>
            <a:ext cx="41072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Moody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205505" y="2332503"/>
            <a:ext cx="2497800" cy="1938992"/>
          </a:xfrm>
          <a:prstGeom prst="rect">
            <a:avLst/>
          </a:prstGeom>
        </p:spPr>
        <p:txBody>
          <a:bodyPr wrap="none">
            <a:spAutoFit/>
          </a:bodyPr>
          <a:lstStyle/>
          <a:p>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Sad</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3" name="Rectangle 2"/>
          <p:cNvSpPr/>
          <p:nvPr/>
        </p:nvSpPr>
        <p:spPr>
          <a:xfrm>
            <a:off x="2647691" y="2275107"/>
            <a:ext cx="7442240"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smtClean="0"/>
              <a:t> Discouraged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4" name="Rectangle 3"/>
          <p:cNvSpPr/>
          <p:nvPr/>
        </p:nvSpPr>
        <p:spPr>
          <a:xfrm>
            <a:off x="4693444" y="2613713"/>
            <a:ext cx="3520323" cy="1569660"/>
          </a:xfrm>
          <a:prstGeom prst="rect">
            <a:avLst/>
          </a:prstGeom>
        </p:spPr>
        <p:txBody>
          <a:bodyPr wrap="none">
            <a:spAutoFit/>
          </a:bodyPr>
          <a:lstStyle/>
          <a:p>
            <a:r>
              <a:rPr lang="en-US" b="1" dirty="0"/>
              <a:t> </a:t>
            </a:r>
            <a:r>
              <a:rPr lang="en-US" sz="9600" b="1" dirty="0" smtClean="0"/>
              <a:t>Happy</a:t>
            </a:r>
            <a:endParaRPr lang="en-US" sz="9600" dirty="0"/>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4" name="Rectangle 3"/>
          <p:cNvSpPr/>
          <p:nvPr/>
        </p:nvSpPr>
        <p:spPr>
          <a:xfrm>
            <a:off x="3943109" y="2329933"/>
            <a:ext cx="5232421" cy="1569660"/>
          </a:xfrm>
          <a:prstGeom prst="rect">
            <a:avLst/>
          </a:prstGeom>
        </p:spPr>
        <p:txBody>
          <a:bodyPr wrap="square">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rumpy</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3" name="Rectangle 2"/>
          <p:cNvSpPr/>
          <p:nvPr/>
        </p:nvSpPr>
        <p:spPr>
          <a:xfrm>
            <a:off x="3136659" y="2209692"/>
            <a:ext cx="636885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Cooperative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3398669" y="2601575"/>
            <a:ext cx="5788572"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Thoughtful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3763608" y="2460898"/>
            <a:ext cx="4664802"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Sleepy</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4029575" y="2081071"/>
            <a:ext cx="4132863"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Social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3794736" y="2081071"/>
            <a:ext cx="4602542"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Selfish</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032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33629"/>
          <a:stretch/>
        </p:blipFill>
        <p:spPr>
          <a:xfrm>
            <a:off x="38684" y="962803"/>
            <a:ext cx="12153316" cy="6049744"/>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3508077" y="2503101"/>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3547998" y="2209692"/>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32</a:t>
            </a:fld>
            <a:endParaRPr lang="en-US"/>
          </a:p>
        </p:txBody>
      </p:sp>
      <p:sp>
        <p:nvSpPr>
          <p:cNvPr id="3" name="Rectangle 2"/>
          <p:cNvSpPr/>
          <p:nvPr/>
        </p:nvSpPr>
        <p:spPr>
          <a:xfrm>
            <a:off x="2841588" y="2390559"/>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2445816" y="2432763"/>
            <a:ext cx="7553606"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Revengeful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34</a:t>
            </a:fld>
            <a:endParaRPr lang="en-US"/>
          </a:p>
        </p:txBody>
      </p:sp>
      <p:sp>
        <p:nvSpPr>
          <p:cNvPr id="3" name="Rectangle 2"/>
          <p:cNvSpPr/>
          <p:nvPr/>
        </p:nvSpPr>
        <p:spPr>
          <a:xfrm>
            <a:off x="2236648" y="2432763"/>
            <a:ext cx="7718716"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t> Belligerent</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A friendly smile is a plus.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390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36</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6418" b="31853"/>
          <a:stretch/>
        </p:blipFill>
        <p:spPr>
          <a:xfrm>
            <a:off x="0" y="922171"/>
            <a:ext cx="12192000" cy="6658717"/>
          </a:xfrm>
        </p:spPr>
      </p:pic>
    </p:spTree>
    <p:extLst>
      <p:ext uri="{BB962C8B-B14F-4D97-AF65-F5344CB8AC3E}">
        <p14:creationId xmlns:p14="http://schemas.microsoft.com/office/powerpoint/2010/main" val="9452575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979" t="6881" r="7676" b="36293"/>
          <a:stretch/>
        </p:blipFill>
        <p:spPr>
          <a:xfrm>
            <a:off x="0" y="1106493"/>
            <a:ext cx="12192000" cy="5751508"/>
          </a:xfrm>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a:t>
            </a:r>
            <a:r>
              <a:rPr lang="en-US" sz="6000" b="1" dirty="0" smtClean="0">
                <a:latin typeface="Times New Roman" panose="02020603050405020304" pitchFamily="18" charset="0"/>
                <a:cs typeface="Times New Roman" panose="02020603050405020304" pitchFamily="18" charset="0"/>
              </a:rPr>
              <a:t>May 28, </a:t>
            </a:r>
            <a:r>
              <a:rPr lang="en-US" sz="6000" b="1" dirty="0" smtClean="0">
                <a:latin typeface="Times New Roman" panose="02020603050405020304" pitchFamily="18" charset="0"/>
                <a:cs typeface="Times New Roman" panose="02020603050405020304" pitchFamily="18" charset="0"/>
              </a:rPr>
              <a:t>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166010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218052" y="772510"/>
            <a:ext cx="3657600" cy="655564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smtClean="0">
              <a:effectLst>
                <a:outerShdw blurRad="38100" dist="38100" dir="2700000" algn="tl">
                  <a:srgbClr val="336699"/>
                </a:outerShdw>
              </a:effectLst>
              <a:latin typeface="Comic Sans MS" pitchFamily="66" charset="0"/>
            </a:endParaRPr>
          </a:p>
          <a:p>
            <a:pPr marL="0" indent="0" algn="ctr">
              <a:defRPr/>
            </a:pPr>
            <a:r>
              <a:rPr lang="en-US" altLang="en-US" sz="6000" b="1" dirty="0" smtClean="0">
                <a:effectLst>
                  <a:outerShdw blurRad="38100" dist="38100" dir="2700000" algn="tl">
                    <a:srgbClr val="336699"/>
                  </a:outerShdw>
                </a:effectLst>
                <a:latin typeface="Comic Sans MS" pitchFamily="66" charset="0"/>
              </a:rPr>
              <a:t>Country</a:t>
            </a:r>
          </a:p>
          <a:p>
            <a:pPr marL="0" indent="0" algn="ctr">
              <a:defRPr/>
            </a:pPr>
            <a:r>
              <a:rPr lang="en-US" altLang="en-US" sz="6000" b="1" dirty="0" smtClean="0">
                <a:effectLst>
                  <a:outerShdw blurRad="38100" dist="38100" dir="2700000" algn="tl">
                    <a:srgbClr val="336699"/>
                  </a:outerShdw>
                </a:effectLst>
                <a:latin typeface="Comic Sans MS" pitchFamily="66" charset="0"/>
              </a:rPr>
              <a:t>Roads</a:t>
            </a:r>
            <a:endParaRPr lang="en-US" altLang="en-US" sz="6000" b="1" dirty="0">
              <a:effectLst>
                <a:outerShdw blurRad="38100" dist="38100" dir="2700000" algn="tl">
                  <a:srgbClr val="336699"/>
                </a:outerShdw>
              </a:effectLst>
              <a:latin typeface="Comic Sans MS" pitchFamily="66" charset="0"/>
            </a:endParaRPr>
          </a:p>
          <a:p>
            <a:pPr marL="0" indent="0" algn="ctr">
              <a:defRPr/>
            </a:pPr>
            <a:r>
              <a:rPr lang="en-US" altLang="en-US" sz="6000" b="1" i="1" dirty="0" smtClean="0">
                <a:effectLst>
                  <a:outerShdw blurRad="38100" dist="38100" dir="2700000" algn="tl">
                    <a:srgbClr val="336699"/>
                  </a:outerShdw>
                </a:effectLst>
                <a:latin typeface="Comic Sans MS" pitchFamily="66" charset="0"/>
              </a:rPr>
              <a:t> </a:t>
            </a:r>
            <a:endParaRPr lang="en-US" altLang="en-US" sz="6000" b="1" i="1" dirty="0" smtClean="0">
              <a:effectLst>
                <a:outerShdw blurRad="38100" dist="38100" dir="2700000" algn="tl">
                  <a:srgbClr val="336699"/>
                </a:outerShdw>
              </a:effectLst>
              <a:latin typeface="Comic Sans MS" pitchFamily="66" charset="0"/>
            </a:endParaRP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a:bodyPr>
          <a:lstStyle/>
          <a:p>
            <a:pPr algn="ctr"/>
            <a:r>
              <a:rPr lang="en-US" sz="4800" b="1" dirty="0" smtClean="0"/>
              <a:t>English Corner Student Led Activity</a:t>
            </a:r>
            <a:endParaRPr lang="en-US" sz="4800" b="1" dirty="0"/>
          </a:p>
        </p:txBody>
      </p:sp>
      <p:sp>
        <p:nvSpPr>
          <p:cNvPr id="3" name="Content Placeholder 2"/>
          <p:cNvSpPr>
            <a:spLocks noGrp="1"/>
          </p:cNvSpPr>
          <p:nvPr>
            <p:ph idx="1"/>
          </p:nvPr>
        </p:nvSpPr>
        <p:spPr/>
        <p:txBody>
          <a:bodyPr/>
          <a:lstStyle/>
          <a:p>
            <a:pPr marL="0" indent="0" algn="ctr">
              <a:buNone/>
            </a:pPr>
            <a:r>
              <a:rPr lang="en-US" dirty="0" smtClean="0"/>
              <a:t> </a:t>
            </a:r>
            <a:endParaRPr lang="en-US" dirty="0"/>
          </a:p>
        </p:txBody>
      </p:sp>
      <p:sp>
        <p:nvSpPr>
          <p:cNvPr id="4" name="Rectangle 3"/>
          <p:cNvSpPr/>
          <p:nvPr/>
        </p:nvSpPr>
        <p:spPr>
          <a:xfrm>
            <a:off x="3268816" y="1962783"/>
            <a:ext cx="5654368" cy="5078313"/>
          </a:xfrm>
          <a:prstGeom prst="rect">
            <a:avLst/>
          </a:prstGeom>
          <a:noFill/>
        </p:spPr>
        <p:txBody>
          <a:bodyPr wrap="none" lIns="91440" tIns="45720" rIns="91440" bIns="45720">
            <a:spAutoFit/>
          </a:bodyPr>
          <a:lstStyle/>
          <a:p>
            <a:pPr algn="ctr"/>
            <a:r>
              <a:rPr lang="en-US" sz="5400" b="1" cap="none" spc="0" dirty="0" smtClean="0">
                <a:ln w="12700" cmpd="sng">
                  <a:solidFill>
                    <a:schemeClr val="accent4"/>
                  </a:solidFill>
                  <a:prstDash val="solid"/>
                </a:ln>
                <a:effectLst/>
              </a:rPr>
              <a:t>Welcome Team </a:t>
            </a:r>
            <a:r>
              <a:rPr lang="en-US" sz="5400" b="1" cap="none" spc="0" dirty="0" smtClean="0">
                <a:ln w="12700" cmpd="sng">
                  <a:solidFill>
                    <a:schemeClr val="accent4"/>
                  </a:solidFill>
                  <a:prstDash val="solid"/>
                </a:ln>
                <a:effectLst/>
              </a:rPr>
              <a:t>3-C</a:t>
            </a:r>
          </a:p>
          <a:p>
            <a:pPr algn="ctr"/>
            <a:r>
              <a:rPr lang="en-US" sz="5400" b="1" dirty="0" smtClean="0">
                <a:ln w="12700" cmpd="sng">
                  <a:solidFill>
                    <a:schemeClr val="accent4"/>
                  </a:solidFill>
                  <a:prstDash val="solid"/>
                </a:ln>
              </a:rPr>
              <a:t>Angel</a:t>
            </a:r>
          </a:p>
          <a:p>
            <a:pPr algn="ctr"/>
            <a:r>
              <a:rPr lang="en-US" sz="5400" b="1" cap="none" spc="0" dirty="0" smtClean="0">
                <a:ln w="12700" cmpd="sng">
                  <a:solidFill>
                    <a:schemeClr val="accent4"/>
                  </a:solidFill>
                  <a:prstDash val="solid"/>
                </a:ln>
                <a:effectLst/>
              </a:rPr>
              <a:t>Jewell</a:t>
            </a:r>
          </a:p>
          <a:p>
            <a:pPr algn="ctr"/>
            <a:r>
              <a:rPr lang="en-US" sz="5400" b="1" dirty="0" smtClean="0">
                <a:ln w="12700" cmpd="sng">
                  <a:solidFill>
                    <a:schemeClr val="accent4"/>
                  </a:solidFill>
                  <a:prstDash val="solid"/>
                </a:ln>
              </a:rPr>
              <a:t>Jenny</a:t>
            </a:r>
          </a:p>
          <a:p>
            <a:pPr algn="ctr"/>
            <a:r>
              <a:rPr lang="en-US" sz="5400" b="1" cap="none" spc="0" dirty="0" smtClean="0">
                <a:ln w="12700" cmpd="sng">
                  <a:solidFill>
                    <a:schemeClr val="accent4"/>
                  </a:solidFill>
                  <a:prstDash val="solid"/>
                </a:ln>
                <a:effectLst/>
              </a:rPr>
              <a:t>Rose</a:t>
            </a:r>
            <a:endParaRPr lang="en-US" sz="5400" b="1" cap="none" spc="0" dirty="0" smtClean="0">
              <a:ln w="12700" cmpd="sng">
                <a:solidFill>
                  <a:schemeClr val="accent4"/>
                </a:solidFill>
                <a:prstDash val="solid"/>
              </a:ln>
              <a:effectLst/>
            </a:endParaRPr>
          </a:p>
          <a:p>
            <a:pPr algn="ctr"/>
            <a:r>
              <a:rPr lang="en-US" sz="5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1974858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6111</TotalTime>
  <Words>1763</Words>
  <Application>Microsoft Office PowerPoint</Application>
  <PresentationFormat>Widescreen</PresentationFormat>
  <Paragraphs>262</Paragraphs>
  <Slides>55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ＭＳ Ｐゴシック</vt:lpstr>
      <vt:lpstr>Arial</vt:lpstr>
      <vt:lpstr>Arial Black</vt:lpstr>
      <vt:lpstr>Calibri</vt:lpstr>
      <vt:lpstr>Calibri Light</vt:lpstr>
      <vt:lpstr>Comic Sans MS</vt:lpstr>
      <vt:lpstr>Times New Roman</vt:lpstr>
      <vt:lpstr>Wingdings</vt:lpstr>
      <vt:lpstr>Office Theme</vt:lpstr>
      <vt:lpstr>PowerPoint Presentation</vt:lpstr>
      <vt:lpstr>English Corner Friends</vt:lpstr>
      <vt:lpstr>English Corner Friends</vt:lpstr>
      <vt:lpstr>English Corner Friends</vt:lpstr>
      <vt:lpstr>English Corner Friends</vt:lpstr>
      <vt:lpstr>English Corner’s Goals</vt:lpstr>
      <vt:lpstr> Next English Corner Thursday, May 28, 2015  7 PM  </vt:lpstr>
      <vt:lpstr>PowerPoint Presentation</vt:lpstr>
      <vt:lpstr>English Corner Student Led Activity</vt:lpstr>
      <vt:lpstr> </vt:lpstr>
      <vt:lpstr>Dealing with a Difficulty Personality</vt:lpstr>
      <vt:lpstr>PowerPoint Presentation</vt:lpstr>
      <vt:lpstr>What Can We Learn from One Frog to Many?</vt:lpstr>
      <vt:lpstr>Meet &amp; Greet          We-Chat     </vt:lpstr>
      <vt:lpstr>PowerPoint Presentation</vt:lpstr>
      <vt:lpstr> Questions</vt:lpstr>
      <vt:lpstr>Descriptionary Moods and Dispositions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Dealing with a Difficulty Personality</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468</cp:revision>
  <cp:lastPrinted>2013-09-23T08:57:36Z</cp:lastPrinted>
  <dcterms:created xsi:type="dcterms:W3CDTF">2013-09-17T00:49:18Z</dcterms:created>
  <dcterms:modified xsi:type="dcterms:W3CDTF">2015-05-16T04:11:56Z</dcterms:modified>
</cp:coreProperties>
</file>