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906000" cy="6858000" type="A4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F5597"/>
    <a:srgbClr val="FCEE43"/>
    <a:srgbClr val="00AA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-1494" y="-31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A9F83-F3E9-471D-AEC1-E0A89D6EF5F6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zh-CN" altLang="en-US"/>
          </a:p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A0688-5219-4485-AAA8-BADB2C4E71C0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B149D5-26FB-4A78-822F-8EDBD173B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11D3F-E9B9-42B1-A9D6-56EE8B85580D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/>
              <a:t>www.51pptmo ban.com</a:t>
            </a:r>
            <a:fld id="{7B611602-C68B-4BDC-B4D3-E069D668FE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C2DA1-E847-4AF9-8A4B-1711FFD17281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zh-CN" altLang="en-US"/>
          </a:p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FF172-3649-4866-B259-012969619795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66BB6-1BE1-4F6A-8BBA-699D41C65B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21BD3-83CF-4B3C-AF88-5F8AE7189753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1D47-7595-4822-AA78-04578BA8C8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B42F5-D797-46D5-9B1F-14D7D404EC56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F6BFE9-AF80-47BC-BAF6-5AA62B731F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5C881-D2C6-4A2D-8AC6-E7B858753AFC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819B1C-49B9-48CB-B248-C5A2282F9D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34960-8CCE-455E-923C-BB2EF151C952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E383BA-DE84-40D5-BD9C-9FF5D291CF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57698-7679-4371-B5D1-1096B5E8EEC4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195984-4E7D-4001-8603-A128F324F5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2F908-F372-4815-BBAF-82E2FC01EC3B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C5D4CF-BAE2-4383-9ACD-D06CB30742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190CF9F-2C59-4BB3-AB73-FF430F7B1889}" type="datetimeFigureOut">
              <a:rPr lang="zh-CN" altLang="en-US"/>
              <a:pPr>
                <a:defRPr/>
              </a:pPr>
              <a:t>2015/5/18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dirty="0">
                <a:solidFill>
                  <a:srgbClr val="2F5597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784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0800000">
            <a:off x="3551238" y="0"/>
            <a:ext cx="6364287" cy="6881813"/>
          </a:xfrm>
          <a:custGeom>
            <a:avLst/>
            <a:gdLst>
              <a:gd name="connsiteX0" fmla="*/ 0 w 10743210"/>
              <a:gd name="connsiteY0" fmla="*/ 6858000 h 6858000"/>
              <a:gd name="connsiteX1" fmla="*/ 0 w 10743210"/>
              <a:gd name="connsiteY1" fmla="*/ 0 h 6858000"/>
              <a:gd name="connsiteX2" fmla="*/ 10743210 w 10743210"/>
              <a:gd name="connsiteY2" fmla="*/ 6858000 h 6858000"/>
              <a:gd name="connsiteX3" fmla="*/ 0 w 10743210"/>
              <a:gd name="connsiteY3" fmla="*/ 6858000 h 6858000"/>
              <a:gd name="connsiteX0" fmla="*/ 0 w 10743210"/>
              <a:gd name="connsiteY0" fmla="*/ 6984731 h 6984731"/>
              <a:gd name="connsiteX1" fmla="*/ 0 w 10743210"/>
              <a:gd name="connsiteY1" fmla="*/ 126731 h 6984731"/>
              <a:gd name="connsiteX2" fmla="*/ 5411190 w 10743210"/>
              <a:gd name="connsiteY2" fmla="*/ 132669 h 6984731"/>
              <a:gd name="connsiteX3" fmla="*/ 10743210 w 10743210"/>
              <a:gd name="connsiteY3" fmla="*/ 6984731 h 6984731"/>
              <a:gd name="connsiteX4" fmla="*/ 0 w 10743210"/>
              <a:gd name="connsiteY4" fmla="*/ 6984731 h 6984731"/>
              <a:gd name="connsiteX0" fmla="*/ 11875 w 10755085"/>
              <a:gd name="connsiteY0" fmla="*/ 6987556 h 6987556"/>
              <a:gd name="connsiteX1" fmla="*/ 0 w 10755085"/>
              <a:gd name="connsiteY1" fmla="*/ 105806 h 6987556"/>
              <a:gd name="connsiteX2" fmla="*/ 5423065 w 10755085"/>
              <a:gd name="connsiteY2" fmla="*/ 135494 h 6987556"/>
              <a:gd name="connsiteX3" fmla="*/ 10755085 w 10755085"/>
              <a:gd name="connsiteY3" fmla="*/ 6987556 h 6987556"/>
              <a:gd name="connsiteX4" fmla="*/ 11875 w 10755085"/>
              <a:gd name="connsiteY4" fmla="*/ 6987556 h 6987556"/>
              <a:gd name="connsiteX0" fmla="*/ 11875 w 10755085"/>
              <a:gd name="connsiteY0" fmla="*/ 7051119 h 7051119"/>
              <a:gd name="connsiteX1" fmla="*/ 0 w 10755085"/>
              <a:gd name="connsiteY1" fmla="*/ 169369 h 7051119"/>
              <a:gd name="connsiteX2" fmla="*/ 5423065 w 10755085"/>
              <a:gd name="connsiteY2" fmla="*/ 199057 h 7051119"/>
              <a:gd name="connsiteX3" fmla="*/ 10755085 w 10755085"/>
              <a:gd name="connsiteY3" fmla="*/ 7051119 h 7051119"/>
              <a:gd name="connsiteX4" fmla="*/ 11875 w 10755085"/>
              <a:gd name="connsiteY4" fmla="*/ 7051119 h 7051119"/>
              <a:gd name="connsiteX0" fmla="*/ 11875 w 10755085"/>
              <a:gd name="connsiteY0" fmla="*/ 6881750 h 6881750"/>
              <a:gd name="connsiteX1" fmla="*/ 0 w 10755085"/>
              <a:gd name="connsiteY1" fmla="*/ 0 h 6881750"/>
              <a:gd name="connsiteX2" fmla="*/ 5423065 w 10755085"/>
              <a:gd name="connsiteY2" fmla="*/ 29688 h 6881750"/>
              <a:gd name="connsiteX3" fmla="*/ 10755085 w 10755085"/>
              <a:gd name="connsiteY3" fmla="*/ 6881750 h 6881750"/>
              <a:gd name="connsiteX4" fmla="*/ 11875 w 10755085"/>
              <a:gd name="connsiteY4" fmla="*/ 6881750 h 688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5085" h="6881750">
                <a:moveTo>
                  <a:pt x="11875" y="6881750"/>
                </a:moveTo>
                <a:cubicBezTo>
                  <a:pt x="7917" y="4587833"/>
                  <a:pt x="3958" y="2293917"/>
                  <a:pt x="0" y="0"/>
                </a:cubicBezTo>
                <a:cubicBezTo>
                  <a:pt x="1269341" y="53439"/>
                  <a:pt x="3856842" y="-1"/>
                  <a:pt x="5423065" y="29688"/>
                </a:cubicBezTo>
                <a:lnTo>
                  <a:pt x="10755085" y="6881750"/>
                </a:lnTo>
                <a:lnTo>
                  <a:pt x="11875" y="688175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854963" y="2419350"/>
            <a:ext cx="6604693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Who Is </a:t>
            </a:r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Spy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6" name="文本框 5"/>
          <p:cNvSpPr txBox="1">
            <a:spLocks noChangeArrowheads="1"/>
          </p:cNvSpPr>
          <p:nvPr/>
        </p:nvSpPr>
        <p:spPr bwMode="auto">
          <a:xfrm>
            <a:off x="8935542" y="5534561"/>
            <a:ext cx="9704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Jewell</a:t>
            </a:r>
          </a:p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Jenny</a:t>
            </a:r>
          </a:p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Rose</a:t>
            </a:r>
          </a:p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Angel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7" name="文本框 1"/>
          <p:cNvSpPr txBox="1">
            <a:spLocks noChangeArrowheads="1"/>
          </p:cNvSpPr>
          <p:nvPr/>
        </p:nvSpPr>
        <p:spPr bwMode="auto">
          <a:xfrm>
            <a:off x="73025" y="6367463"/>
            <a:ext cx="18573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 sz="1600" b="1">
              <a:solidFill>
                <a:srgbClr val="2F5597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>
            <a:off x="585788" y="0"/>
            <a:ext cx="2760662" cy="220821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文本框 12"/>
          <p:cNvSpPr txBox="1">
            <a:spLocks noChangeArrowheads="1"/>
          </p:cNvSpPr>
          <p:nvPr/>
        </p:nvSpPr>
        <p:spPr bwMode="auto">
          <a:xfrm>
            <a:off x="1638300" y="223838"/>
            <a:ext cx="80823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Calibri" pitchFamily="34" charset="0"/>
              </a:rPr>
              <a:t>7</a:t>
            </a:r>
            <a:endParaRPr lang="zh-CN" altLang="en-US" sz="9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8284" y="3342290"/>
            <a:ext cx="860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Motorcycle   &amp;     Electric bike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>
            <a:off x="585788" y="0"/>
            <a:ext cx="2760662" cy="220821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文本框 12"/>
          <p:cNvSpPr txBox="1">
            <a:spLocks noChangeArrowheads="1"/>
          </p:cNvSpPr>
          <p:nvPr/>
        </p:nvSpPr>
        <p:spPr bwMode="auto">
          <a:xfrm>
            <a:off x="1638300" y="223838"/>
            <a:ext cx="80823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Calibri" pitchFamily="34" charset="0"/>
              </a:rPr>
              <a:t>8</a:t>
            </a:r>
            <a:endParaRPr lang="zh-CN" altLang="en-US" sz="9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96861" y="3342290"/>
            <a:ext cx="6763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Bus        &amp;         Taxi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-11113"/>
            <a:ext cx="9906000" cy="6858001"/>
          </a:xfrm>
          <a:custGeom>
            <a:avLst/>
            <a:gdLst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0" fmla="*/ 0 w 12192000"/>
              <a:gd name="connsiteY0" fmla="*/ 7034919 h 7034919"/>
              <a:gd name="connsiteX1" fmla="*/ 0 w 12192000"/>
              <a:gd name="connsiteY1" fmla="*/ 176919 h 7034919"/>
              <a:gd name="connsiteX2" fmla="*/ 7612083 w 12192000"/>
              <a:gd name="connsiteY2" fmla="*/ 190229 h 7034919"/>
              <a:gd name="connsiteX3" fmla="*/ 12192000 w 12192000"/>
              <a:gd name="connsiteY3" fmla="*/ 7034919 h 7034919"/>
              <a:gd name="connsiteX4" fmla="*/ 0 w 12192000"/>
              <a:gd name="connsiteY4" fmla="*/ 7034919 h 7034919"/>
              <a:gd name="connsiteX0" fmla="*/ 0 w 12192000"/>
              <a:gd name="connsiteY0" fmla="*/ 7138571 h 7138571"/>
              <a:gd name="connsiteX1" fmla="*/ 0 w 12192000"/>
              <a:gd name="connsiteY1" fmla="*/ 280571 h 7138571"/>
              <a:gd name="connsiteX2" fmla="*/ 7612083 w 12192000"/>
              <a:gd name="connsiteY2" fmla="*/ 293881 h 7138571"/>
              <a:gd name="connsiteX3" fmla="*/ 12192000 w 12192000"/>
              <a:gd name="connsiteY3" fmla="*/ 7138571 h 7138571"/>
              <a:gd name="connsiteX4" fmla="*/ 0 w 12192000"/>
              <a:gd name="connsiteY4" fmla="*/ 7138571 h 7138571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6210795 w 12192000"/>
              <a:gd name="connsiteY3" fmla="*/ 3409653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5985164 w 12192000"/>
              <a:gd name="connsiteY3" fmla="*/ 3623409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5985164 w 12192000"/>
              <a:gd name="connsiteY3" fmla="*/ 3623409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5985164 w 12192000"/>
              <a:gd name="connsiteY3" fmla="*/ 3623409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6858000"/>
                </a:moveTo>
                <a:lnTo>
                  <a:pt x="0" y="0"/>
                </a:lnTo>
                <a:lnTo>
                  <a:pt x="7612083" y="13310"/>
                </a:lnTo>
                <a:cubicBezTo>
                  <a:pt x="6871855" y="1707523"/>
                  <a:pt x="6594764" y="2178578"/>
                  <a:pt x="5985164" y="3623409"/>
                </a:cubicBez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40" name="文本框 6"/>
          <p:cNvSpPr txBox="1">
            <a:spLocks noChangeArrowheads="1"/>
          </p:cNvSpPr>
          <p:nvPr/>
        </p:nvSpPr>
        <p:spPr bwMode="auto">
          <a:xfrm>
            <a:off x="665436" y="424455"/>
            <a:ext cx="48840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This game will help you practice the skill of using English to describe a thing.</a:t>
            </a:r>
            <a:endParaRPr lang="zh-CN" altLang="en-US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流程图: 决策 13"/>
          <p:cNvSpPr/>
          <p:nvPr/>
        </p:nvSpPr>
        <p:spPr>
          <a:xfrm>
            <a:off x="200944" y="536392"/>
            <a:ext cx="292100" cy="349250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342" name="文本框 8"/>
          <p:cNvSpPr txBox="1">
            <a:spLocks noChangeArrowheads="1"/>
          </p:cNvSpPr>
          <p:nvPr/>
        </p:nvSpPr>
        <p:spPr bwMode="auto">
          <a:xfrm>
            <a:off x="73025" y="6367463"/>
            <a:ext cx="18573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" name="流程图: 决策 9"/>
          <p:cNvSpPr/>
          <p:nvPr/>
        </p:nvSpPr>
        <p:spPr>
          <a:xfrm>
            <a:off x="216725" y="1357187"/>
            <a:ext cx="292100" cy="349250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流程图: 决策 10"/>
          <p:cNvSpPr/>
          <p:nvPr/>
        </p:nvSpPr>
        <p:spPr>
          <a:xfrm>
            <a:off x="279774" y="3741411"/>
            <a:ext cx="292100" cy="349250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文本框 4"/>
          <p:cNvSpPr txBox="1"/>
          <p:nvPr/>
        </p:nvSpPr>
        <p:spPr>
          <a:xfrm>
            <a:off x="7010287" y="2466647"/>
            <a:ext cx="2066591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Rule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153" y="1276999"/>
            <a:ext cx="40044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Eight students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Each will get a card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Seven cards have the same word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The one who got the different word is a spy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You cannot let others see your card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6382" y="3641826"/>
            <a:ext cx="4855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Everyone needs to say a word or a sentence to describe the word in turns. You cannot directly say the word you get.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0" name="流程图: 决策 19"/>
          <p:cNvSpPr/>
          <p:nvPr/>
        </p:nvSpPr>
        <p:spPr>
          <a:xfrm>
            <a:off x="290283" y="4934339"/>
            <a:ext cx="292100" cy="349250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147" y="4808483"/>
            <a:ext cx="64481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After each turn, everyone should guess who is the spy. If the one who is thought as a spy by most players is not a spy, then he is out and the game continues. If  he is the spy, the game ends. If there are only three players left, the spy wins.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-15767" y="0"/>
            <a:ext cx="5612525" cy="6873766"/>
          </a:xfrm>
          <a:custGeom>
            <a:avLst/>
            <a:gdLst>
              <a:gd name="connsiteX0" fmla="*/ 15766 w 4840014"/>
              <a:gd name="connsiteY0" fmla="*/ 0 h 6873766"/>
              <a:gd name="connsiteX1" fmla="*/ 4840014 w 4840014"/>
              <a:gd name="connsiteY1" fmla="*/ 0 h 6873766"/>
              <a:gd name="connsiteX2" fmla="*/ 2459421 w 4840014"/>
              <a:gd name="connsiteY2" fmla="*/ 6873766 h 6873766"/>
              <a:gd name="connsiteX3" fmla="*/ 0 w 4840014"/>
              <a:gd name="connsiteY3" fmla="*/ 6873766 h 6873766"/>
              <a:gd name="connsiteX4" fmla="*/ 15766 w 4840014"/>
              <a:gd name="connsiteY4" fmla="*/ 0 h 687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0014" h="6873766">
                <a:moveTo>
                  <a:pt x="15766" y="0"/>
                </a:moveTo>
                <a:lnTo>
                  <a:pt x="4840014" y="0"/>
                </a:lnTo>
                <a:lnTo>
                  <a:pt x="2459421" y="6873766"/>
                </a:lnTo>
                <a:lnTo>
                  <a:pt x="0" y="6873766"/>
                </a:lnTo>
                <a:cubicBezTo>
                  <a:pt x="5255" y="4582511"/>
                  <a:pt x="10511" y="2291255"/>
                  <a:pt x="1576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27928" y="2923846"/>
            <a:ext cx="5648726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Let’</a:t>
            </a:r>
            <a:r>
              <a:rPr lang="en-US" altLang="zh-CN" sz="6600" b="1" dirty="0" smtClean="0">
                <a:solidFill>
                  <a:schemeClr val="bg1">
                    <a:lumMod val="65000"/>
                  </a:schemeClr>
                </a:solidFill>
                <a:latin typeface="Gungsuh" pitchFamily="18" charset="-127"/>
                <a:ea typeface="Gungsuh" pitchFamily="18" charset="-127"/>
              </a:rPr>
              <a:t>s begin!</a:t>
            </a:r>
            <a:endParaRPr lang="zh-CN" altLang="en-US" sz="6600" b="1" dirty="0">
              <a:solidFill>
                <a:schemeClr val="bg1">
                  <a:lumMod val="65000"/>
                </a:schemeClr>
              </a:solidFill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>
            <a:off x="585788" y="0"/>
            <a:ext cx="2760662" cy="220821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5" name="文本框 12"/>
          <p:cNvSpPr txBox="1">
            <a:spLocks noChangeArrowheads="1"/>
          </p:cNvSpPr>
          <p:nvPr/>
        </p:nvSpPr>
        <p:spPr bwMode="auto">
          <a:xfrm>
            <a:off x="1638300" y="223838"/>
            <a:ext cx="8080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zh-CN" altLang="en-US" sz="9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1504" y="3342290"/>
            <a:ext cx="67476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Milk        &amp;     Yoghourt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>
            <a:off x="585788" y="0"/>
            <a:ext cx="2760662" cy="220821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5" name="文本框 12"/>
          <p:cNvSpPr txBox="1">
            <a:spLocks noChangeArrowheads="1"/>
          </p:cNvSpPr>
          <p:nvPr/>
        </p:nvSpPr>
        <p:spPr bwMode="auto">
          <a:xfrm>
            <a:off x="1638300" y="223838"/>
            <a:ext cx="8080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Calibri" pitchFamily="34" charset="0"/>
              </a:rPr>
              <a:t>2</a:t>
            </a:r>
            <a:endParaRPr lang="zh-CN" altLang="en-US" sz="9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1504" y="3342290"/>
            <a:ext cx="67476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Guitar        &amp;       </a:t>
            </a:r>
            <a:r>
              <a:rPr lang="en-US" sz="4400" dirty="0" err="1" smtClean="0">
                <a:solidFill>
                  <a:schemeClr val="bg1">
                    <a:lumMod val="50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Pipa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>
            <a:off x="585788" y="0"/>
            <a:ext cx="2760662" cy="220821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文本框 12"/>
          <p:cNvSpPr txBox="1">
            <a:spLocks noChangeArrowheads="1"/>
          </p:cNvSpPr>
          <p:nvPr/>
        </p:nvSpPr>
        <p:spPr bwMode="auto">
          <a:xfrm>
            <a:off x="1638300" y="223838"/>
            <a:ext cx="8080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Calibri" pitchFamily="34" charset="0"/>
              </a:rPr>
              <a:t>3</a:t>
            </a:r>
            <a:endParaRPr lang="zh-CN" altLang="en-US" sz="9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1504" y="3342290"/>
            <a:ext cx="67476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Eyebrow     &amp;    Eyelash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>
            <a:off x="585788" y="0"/>
            <a:ext cx="2760662" cy="220821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文本框 12"/>
          <p:cNvSpPr txBox="1">
            <a:spLocks noChangeArrowheads="1"/>
          </p:cNvSpPr>
          <p:nvPr/>
        </p:nvSpPr>
        <p:spPr bwMode="auto">
          <a:xfrm>
            <a:off x="1638300" y="223838"/>
            <a:ext cx="80823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Calibri" pitchFamily="34" charset="0"/>
              </a:rPr>
              <a:t>4</a:t>
            </a:r>
            <a:endParaRPr lang="zh-CN" altLang="en-US" sz="9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1504" y="3342290"/>
            <a:ext cx="67476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Bread       &amp;       Cake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>
            <a:off x="585788" y="0"/>
            <a:ext cx="2760662" cy="220821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文本框 12"/>
          <p:cNvSpPr txBox="1">
            <a:spLocks noChangeArrowheads="1"/>
          </p:cNvSpPr>
          <p:nvPr/>
        </p:nvSpPr>
        <p:spPr bwMode="auto">
          <a:xfrm>
            <a:off x="1638300" y="223838"/>
            <a:ext cx="80823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Calibri" pitchFamily="34" charset="0"/>
              </a:rPr>
              <a:t>5</a:t>
            </a:r>
            <a:endParaRPr lang="zh-CN" altLang="en-US" sz="9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1340" y="3342290"/>
            <a:ext cx="89075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Shampoo  &amp;  Hair conditioner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>
            <a:off x="585788" y="0"/>
            <a:ext cx="2760662" cy="220821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文本框 12"/>
          <p:cNvSpPr txBox="1">
            <a:spLocks noChangeArrowheads="1"/>
          </p:cNvSpPr>
          <p:nvPr/>
        </p:nvSpPr>
        <p:spPr bwMode="auto">
          <a:xfrm>
            <a:off x="1638300" y="223838"/>
            <a:ext cx="80823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Calibri" pitchFamily="34" charset="0"/>
              </a:rPr>
              <a:t>6</a:t>
            </a:r>
            <a:endParaRPr lang="zh-CN" altLang="en-US" sz="9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0070" y="3342290"/>
            <a:ext cx="71890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Library      &amp;      Bookshop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177</Words>
  <Application>Microsoft Office PowerPoint</Application>
  <PresentationFormat>A4 纸张(210x297 毫米)</PresentationFormat>
  <Paragraphs>31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Bella</dc:creator>
  <cp:lastModifiedBy>Sky123.Org</cp:lastModifiedBy>
  <cp:revision>24</cp:revision>
  <dcterms:created xsi:type="dcterms:W3CDTF">2014-12-17T08:05:58Z</dcterms:created>
  <dcterms:modified xsi:type="dcterms:W3CDTF">2015-05-18T11:26:13Z</dcterms:modified>
</cp:coreProperties>
</file>