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824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97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07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0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2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420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83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46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602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96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7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807BC-29B1-418B-8768-1B43C76F3BE5}" type="datetimeFigureOut">
              <a:rPr lang="zh-CN" altLang="en-US" smtClean="0"/>
              <a:t>2015/5/6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44177-5AAE-4E06-845F-0146B124B4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725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zh-CN" sz="9600" dirty="0" smtClean="0">
                <a:latin typeface="Agency FB" panose="020B0503020202020204" pitchFamily="34" charset="0"/>
              </a:rPr>
              <a:t>Similarity Match </a:t>
            </a:r>
            <a:endParaRPr lang="zh-CN" altLang="en-US" sz="9600" dirty="0">
              <a:latin typeface="Agency FB" panose="020B0503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4400" dirty="0" smtClean="0">
                <a:latin typeface="Agency FB" panose="020B0503020202020204" pitchFamily="34" charset="0"/>
              </a:rPr>
              <a:t>Clara, Stacy, </a:t>
            </a:r>
            <a:r>
              <a:rPr lang="en-US" altLang="zh-CN" sz="4400" dirty="0" err="1" smtClean="0">
                <a:latin typeface="Agency FB" panose="020B0503020202020204" pitchFamily="34" charset="0"/>
              </a:rPr>
              <a:t>Brocko</a:t>
            </a:r>
            <a:r>
              <a:rPr lang="en-US" altLang="zh-CN" sz="4400" dirty="0" smtClean="0">
                <a:latin typeface="Agency FB" panose="020B0503020202020204" pitchFamily="34" charset="0"/>
              </a:rPr>
              <a:t>, Carrie</a:t>
            </a:r>
            <a:endParaRPr lang="zh-CN" altLang="en-US" sz="44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840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58033"/>
            <a:ext cx="10515600" cy="5375275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Everyone will receive a piece of paper. There will be a table on it.</a:t>
            </a:r>
          </a:p>
          <a:p>
            <a:pPr>
              <a:lnSpc>
                <a:spcPct val="150000"/>
              </a:lnSpc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will have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minutes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find people who meets any of the requirement and let him/her sign in the blank. Both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 name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Pinyin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OK.</a:t>
            </a:r>
          </a:p>
          <a:p>
            <a:pPr>
              <a:lnSpc>
                <a:spcPct val="150000"/>
              </a:lnSpc>
            </a:pP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841639"/>
              </p:ext>
            </p:extLst>
          </p:nvPr>
        </p:nvGraphicFramePr>
        <p:xfrm>
          <a:off x="2410692" y="1984739"/>
          <a:ext cx="6473535" cy="2888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7845"/>
                <a:gridCol w="2157845"/>
                <a:gridCol w="2157845"/>
              </a:tblGrid>
              <a:tr h="89562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Born in April</a:t>
                      </a:r>
                    </a:p>
                    <a:p>
                      <a:pPr algn="ctr"/>
                      <a:r>
                        <a:rPr lang="en-US" altLang="zh-CN" sz="2400" b="1" dirty="0" smtClean="0">
                          <a:latin typeface="方正静蕾简体" panose="02000000000000000000" pitchFamily="2" charset="-122"/>
                          <a:ea typeface="方正静蕾简体" panose="02000000000000000000" pitchFamily="2" charset="-122"/>
                        </a:rPr>
                        <a:t>Clara</a:t>
                      </a:r>
                      <a:r>
                        <a:rPr lang="en-US" altLang="zh-CN" sz="2400" b="1" baseline="0" dirty="0" smtClean="0">
                          <a:latin typeface="方正静蕾简体" panose="02000000000000000000" pitchFamily="2" charset="-122"/>
                          <a:ea typeface="方正静蕾简体" panose="02000000000000000000" pitchFamily="2" charset="-122"/>
                        </a:rPr>
                        <a:t> Tang/</a:t>
                      </a:r>
                    </a:p>
                    <a:p>
                      <a:pPr algn="ctr"/>
                      <a:r>
                        <a:rPr lang="en-US" altLang="zh-CN" sz="2400" b="1" baseline="0" dirty="0" smtClean="0">
                          <a:latin typeface="方正静蕾简体" panose="02000000000000000000" pitchFamily="2" charset="-122"/>
                          <a:ea typeface="方正静蕾简体" panose="02000000000000000000" pitchFamily="2" charset="-122"/>
                        </a:rPr>
                        <a:t>Tang </a:t>
                      </a:r>
                      <a:r>
                        <a:rPr lang="en-US" altLang="zh-CN" sz="2400" b="1" baseline="0" dirty="0" err="1" smtClean="0">
                          <a:latin typeface="方正静蕾简体" panose="02000000000000000000" pitchFamily="2" charset="-122"/>
                          <a:ea typeface="方正静蕾简体" panose="02000000000000000000" pitchFamily="2" charset="-122"/>
                        </a:rPr>
                        <a:t>Xinyun</a:t>
                      </a:r>
                      <a:endParaRPr lang="zh-CN" altLang="en-US" sz="2400" b="1" dirty="0">
                        <a:latin typeface="方正静蕾简体" panose="02000000000000000000" pitchFamily="2" charset="-122"/>
                        <a:ea typeface="方正静蕾简体" panose="02000000000000000000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Wear</a:t>
                      </a:r>
                      <a:r>
                        <a:rPr lang="en-US" altLang="zh-CN" baseline="0" dirty="0" smtClean="0"/>
                        <a:t> glasses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XXXXX</a:t>
                      </a:r>
                      <a:endParaRPr lang="zh-CN" altLang="en-US" dirty="0"/>
                    </a:p>
                  </a:txBody>
                  <a:tcPr/>
                </a:tc>
              </a:tr>
              <a:tr h="89562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XXXXXX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XXXXXX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XXXXX</a:t>
                      </a:r>
                      <a:endParaRPr lang="zh-CN" altLang="en-US" dirty="0"/>
                    </a:p>
                  </a:txBody>
                  <a:tcPr/>
                </a:tc>
              </a:tr>
              <a:tr h="89562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XXXXX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XXXXX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XXXXXXX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67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Attention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Everyone name can only appear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one time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cell can have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 one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names.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person who fill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most cells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winner. if there are more than one person, the person who have more names is the winner.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winner will receive a small gift.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824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129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宋体</vt:lpstr>
      <vt:lpstr>Agency FB</vt:lpstr>
      <vt:lpstr>Arial</vt:lpstr>
      <vt:lpstr>Calibri</vt:lpstr>
      <vt:lpstr>Calibri Light</vt:lpstr>
      <vt:lpstr>Times New Roman</vt:lpstr>
      <vt:lpstr>方正静蕾简体</vt:lpstr>
      <vt:lpstr>Office 主题</vt:lpstr>
      <vt:lpstr>Similarity Match </vt:lpstr>
      <vt:lpstr>Rules</vt:lpstr>
      <vt:lpstr>Attention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Similarity Match</dc:title>
  <dc:creator>clara tang</dc:creator>
  <cp:lastModifiedBy>John Murdoch</cp:lastModifiedBy>
  <cp:revision>3</cp:revision>
  <dcterms:created xsi:type="dcterms:W3CDTF">2015-05-04T15:57:38Z</dcterms:created>
  <dcterms:modified xsi:type="dcterms:W3CDTF">2015-05-06T12:55:23Z</dcterms:modified>
</cp:coreProperties>
</file>