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9" r:id="rId1"/>
  </p:sldMasterIdLst>
  <p:sldIdLst>
    <p:sldId id="286" r:id="rId2"/>
    <p:sldId id="256" r:id="rId3"/>
    <p:sldId id="287" r:id="rId4"/>
    <p:sldId id="288" r:id="rId5"/>
    <p:sldId id="284" r:id="rId6"/>
    <p:sldId id="258" r:id="rId7"/>
    <p:sldId id="267" r:id="rId8"/>
    <p:sldId id="289" r:id="rId9"/>
    <p:sldId id="260" r:id="rId10"/>
    <p:sldId id="290" r:id="rId11"/>
    <p:sldId id="291" r:id="rId12"/>
    <p:sldId id="292" r:id="rId13"/>
    <p:sldId id="269" r:id="rId14"/>
    <p:sldId id="300" r:id="rId15"/>
    <p:sldId id="259" r:id="rId16"/>
    <p:sldId id="265" r:id="rId17"/>
    <p:sldId id="268" r:id="rId18"/>
    <p:sldId id="280" r:id="rId19"/>
    <p:sldId id="266" r:id="rId20"/>
    <p:sldId id="275" r:id="rId21"/>
    <p:sldId id="270" r:id="rId22"/>
    <p:sldId id="293" r:id="rId23"/>
    <p:sldId id="294" r:id="rId24"/>
    <p:sldId id="295" r:id="rId25"/>
    <p:sldId id="296" r:id="rId26"/>
    <p:sldId id="297" r:id="rId27"/>
    <p:sldId id="298" r:id="rId28"/>
    <p:sldId id="276" r:id="rId29"/>
    <p:sldId id="271" r:id="rId30"/>
    <p:sldId id="262" r:id="rId31"/>
    <p:sldId id="263" r:id="rId32"/>
    <p:sldId id="316" r:id="rId33"/>
    <p:sldId id="301" r:id="rId34"/>
    <p:sldId id="302" r:id="rId35"/>
    <p:sldId id="303" r:id="rId36"/>
    <p:sldId id="304" r:id="rId37"/>
    <p:sldId id="305" r:id="rId38"/>
    <p:sldId id="306" r:id="rId39"/>
    <p:sldId id="307" r:id="rId40"/>
    <p:sldId id="274" r:id="rId41"/>
    <p:sldId id="281" r:id="rId42"/>
    <p:sldId id="278" r:id="rId43"/>
    <p:sldId id="279" r:id="rId44"/>
    <p:sldId id="282" r:id="rId45"/>
    <p:sldId id="277" r:id="rId46"/>
    <p:sldId id="257" r:id="rId47"/>
    <p:sldId id="317" r:id="rId48"/>
    <p:sldId id="309" r:id="rId49"/>
    <p:sldId id="310" r:id="rId50"/>
    <p:sldId id="311" r:id="rId51"/>
    <p:sldId id="312" r:id="rId52"/>
    <p:sldId id="313" r:id="rId53"/>
    <p:sldId id="314" r:id="rId54"/>
    <p:sldId id="315" r:id="rId55"/>
    <p:sldId id="320" r:id="rId56"/>
    <p:sldId id="321" r:id="rId57"/>
    <p:sldId id="322" r:id="rId58"/>
    <p:sldId id="318" r:id="rId59"/>
    <p:sldId id="324" r:id="rId60"/>
    <p:sldId id="339" r:id="rId61"/>
    <p:sldId id="327" r:id="rId62"/>
    <p:sldId id="343" r:id="rId63"/>
    <p:sldId id="340" r:id="rId64"/>
    <p:sldId id="330" r:id="rId65"/>
    <p:sldId id="342" r:id="rId66"/>
    <p:sldId id="344" r:id="rId67"/>
    <p:sldId id="319" r:id="rId68"/>
    <p:sldId id="326" r:id="rId69"/>
    <p:sldId id="341" r:id="rId70"/>
    <p:sldId id="334" r:id="rId71"/>
    <p:sldId id="329" r:id="rId72"/>
    <p:sldId id="325" r:id="rId73"/>
    <p:sldId id="338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AF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-5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1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7B7E8-E953-804B-9A7A-2E081CF2D83F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F01F8-1822-AD40-BAD0-8093FF066E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9.jp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ine-062510-0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265" y="0"/>
            <a:ext cx="5481735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3662265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865" y="3271837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C0504D"/>
                </a:solidFill>
              </a:rPr>
              <a:t>By Celine Dion</a:t>
            </a:r>
            <a:endParaRPr lang="en-US" dirty="0">
              <a:solidFill>
                <a:srgbClr val="C0504D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725612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5400" dirty="0" smtClean="0">
                <a:solidFill>
                  <a:schemeClr val="accent2"/>
                </a:solidFill>
                <a:latin typeface="Comic Sans MS"/>
                <a:cs typeface="Comic Sans MS"/>
              </a:rPr>
              <a:t>Because </a:t>
            </a:r>
            <a:r>
              <a:rPr lang="en-US" sz="5400" dirty="0">
                <a:solidFill>
                  <a:schemeClr val="accent2"/>
                </a:solidFill>
                <a:latin typeface="Comic Sans MS"/>
                <a:cs typeface="Comic Sans MS"/>
              </a:rPr>
              <a:t>Y</a:t>
            </a:r>
            <a:r>
              <a:rPr lang="en-US" sz="5400" dirty="0" smtClean="0">
                <a:solidFill>
                  <a:schemeClr val="accent2"/>
                </a:solidFill>
                <a:latin typeface="Comic Sans MS"/>
                <a:cs typeface="Comic Sans MS"/>
              </a:rPr>
              <a:t>ou </a:t>
            </a:r>
            <a:r>
              <a:rPr lang="en-US" sz="5400" dirty="0">
                <a:solidFill>
                  <a:schemeClr val="accent2"/>
                </a:solidFill>
                <a:latin typeface="Comic Sans MS"/>
                <a:cs typeface="Comic Sans MS"/>
              </a:rPr>
              <a:t>L</a:t>
            </a:r>
            <a:r>
              <a:rPr lang="en-US" sz="5400" dirty="0" smtClean="0">
                <a:solidFill>
                  <a:schemeClr val="accent2"/>
                </a:solidFill>
                <a:latin typeface="Comic Sans MS"/>
                <a:cs typeface="Comic Sans MS"/>
              </a:rPr>
              <a:t>oved </a:t>
            </a:r>
            <a:r>
              <a:rPr lang="en-US" sz="5400" dirty="0">
                <a:solidFill>
                  <a:schemeClr val="accent2"/>
                </a:solidFill>
                <a:latin typeface="Comic Sans MS"/>
                <a:cs typeface="Comic Sans MS"/>
              </a:rPr>
              <a:t>M</a:t>
            </a:r>
            <a:r>
              <a:rPr lang="en-US" sz="5400" dirty="0" smtClean="0">
                <a:solidFill>
                  <a:schemeClr val="accent2"/>
                </a:solidFill>
                <a:latin typeface="Comic Sans MS"/>
                <a:cs typeface="Comic Sans MS"/>
              </a:rPr>
              <a:t>e</a:t>
            </a:r>
            <a:endParaRPr lang="en-US" sz="5400" dirty="0">
              <a:solidFill>
                <a:schemeClr val="accent2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4726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12">
        <p:fade/>
      </p:transition>
    </mc:Choice>
    <mc:Fallback xmlns="">
      <p:transition xmlns:p14="http://schemas.microsoft.com/office/powerpoint/2010/main" spd="med" advTm="46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0_291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267057"/>
            <a:ext cx="9100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You’re the one who held me up</a:t>
            </a:r>
            <a:endParaRPr lang="en-US" sz="36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74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12">
        <p:fade/>
      </p:transition>
    </mc:Choice>
    <mc:Fallback xmlns="">
      <p:transition xmlns:p14="http://schemas.microsoft.com/office/powerpoint/2010/main" spd="med" advTm="33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0_282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5143299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Never let me fall </a:t>
            </a:r>
            <a:endParaRPr lang="en-US" sz="44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842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10">
        <p:fade/>
      </p:transition>
    </mc:Choice>
    <mc:Fallback xmlns="">
      <p:transition xmlns:p14="http://schemas.microsoft.com/office/powerpoint/2010/main" spd="med" advTm="311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45482_f5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/>
          <a:stretch/>
        </p:blipFill>
        <p:spPr>
          <a:xfrm>
            <a:off x="811263" y="0"/>
            <a:ext cx="7703443" cy="68246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1263" y="5976034"/>
            <a:ext cx="77034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omic Sans MS"/>
                <a:cs typeface="Comic Sans MS"/>
              </a:rPr>
              <a:t>You’re the one who saw </a:t>
            </a:r>
            <a:r>
              <a:rPr lang="en-US" sz="32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me through, </a:t>
            </a:r>
          </a:p>
          <a:p>
            <a:pPr algn="ctr"/>
            <a:endParaRPr lang="en-US" sz="3200" b="1" dirty="0">
              <a:solidFill>
                <a:srgbClr val="000000"/>
              </a:solidFill>
              <a:latin typeface="Comic Sans MS"/>
              <a:cs typeface="Comic Sans MS"/>
            </a:endParaRPr>
          </a:p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38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18">
        <p:fade/>
      </p:transition>
    </mc:Choice>
    <mc:Fallback xmlns="">
      <p:transition xmlns:p14="http://schemas.microsoft.com/office/powerpoint/2010/main" spd="med" advTm="25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45482_f5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9"/>
          <a:stretch/>
        </p:blipFill>
        <p:spPr>
          <a:xfrm>
            <a:off x="811263" y="0"/>
            <a:ext cx="7703443" cy="682465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204737" y="5370014"/>
            <a:ext cx="77034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. . .through </a:t>
            </a:r>
            <a:r>
              <a:rPr lang="en-US" sz="4000" b="1" dirty="0">
                <a:solidFill>
                  <a:srgbClr val="000000"/>
                </a:solidFill>
                <a:latin typeface="Comic Sans MS"/>
                <a:cs typeface="Comic Sans MS"/>
              </a:rPr>
              <a:t>it all</a:t>
            </a:r>
          </a:p>
          <a:p>
            <a:pPr algn="ctr"/>
            <a:endParaRPr lang="en-US" sz="4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5">
        <p:fade/>
      </p:transition>
    </mc:Choice>
    <mc:Fallback xmlns="">
      <p:transition xmlns:p14="http://schemas.microsoft.com/office/powerpoint/2010/main" spd="med" advTm="26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7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505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were my strength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when I was weak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9623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914">
        <p:fade/>
      </p:transition>
    </mc:Choice>
    <mc:Fallback xmlns="">
      <p:transition xmlns:p14="http://schemas.microsoft.com/office/powerpoint/2010/main" spd="med" advTm="29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3.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6" t="2969" r="1753" b="2783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3962400"/>
            <a:ext cx="55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/>
                <a:cs typeface="Comic Sans MS"/>
              </a:rPr>
              <a:t>You were my </a:t>
            </a:r>
            <a:r>
              <a:rPr lang="en-US" sz="4000" b="1" dirty="0" smtClean="0">
                <a:latin typeface="Comic Sans MS"/>
                <a:cs typeface="Comic Sans MS"/>
              </a:rPr>
              <a:t>voice </a:t>
            </a:r>
            <a:r>
              <a:rPr lang="en-US" sz="4000" b="1" dirty="0">
                <a:latin typeface="Comic Sans MS"/>
                <a:cs typeface="Comic Sans MS"/>
              </a:rPr>
              <a:t>when I </a:t>
            </a:r>
            <a:r>
              <a:rPr lang="en-US" sz="4000" b="1" dirty="0" smtClean="0">
                <a:latin typeface="Comic Sans MS"/>
                <a:cs typeface="Comic Sans MS"/>
              </a:rPr>
              <a:t>couldn’t speak</a:t>
            </a:r>
            <a:endParaRPr lang="en-US" sz="4000" b="1" dirty="0">
              <a:latin typeface="Comic Sans MS"/>
              <a:cs typeface="Comic Sans MS"/>
            </a:endParaRPr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14401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09">
        <p:fade/>
      </p:transition>
    </mc:Choice>
    <mc:Fallback xmlns="">
      <p:transition xmlns:p14="http://schemas.microsoft.com/office/powerpoint/2010/main" spd="med" advTm="32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ppy-children-with-red-lantern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3"/>
          <a:stretch/>
        </p:blipFill>
        <p:spPr>
          <a:xfrm>
            <a:off x="0" y="1016000"/>
            <a:ext cx="914400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" y="177800"/>
            <a:ext cx="911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were my eyes when I couldn’t see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6685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21">
        <p:fade/>
      </p:transition>
    </mc:Choice>
    <mc:Fallback xmlns="">
      <p:transition xmlns:p14="http://schemas.microsoft.com/office/powerpoint/2010/main" spd="med" advTm="322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156"/>
            <a:ext cx="9144000" cy="62759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" y="6146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saw the best there was in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816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52">
        <p:fade/>
      </p:transition>
    </mc:Choice>
    <mc:Fallback xmlns="">
      <p:transition xmlns:p14="http://schemas.microsoft.com/office/powerpoint/2010/main" spd="med" advTm="31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ch.download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47" y="38100"/>
            <a:ext cx="4523403" cy="681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0" y="1447800"/>
            <a:ext cx="43475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Lifted me up when I couldn’t reach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0327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88">
        <p:fade/>
      </p:transition>
    </mc:Choice>
    <mc:Fallback xmlns="">
      <p:transition xmlns:p14="http://schemas.microsoft.com/office/powerpoint/2010/main" spd="med" advTm="30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1.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2330" b="7778"/>
          <a:stretch/>
        </p:blipFill>
        <p:spPr>
          <a:xfrm>
            <a:off x="2260600" y="0"/>
            <a:ext cx="4415798" cy="6858000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2467602" cy="6858000"/>
          </a:xfrm>
          <a:prstGeom prst="rect">
            <a:avLst/>
          </a:prstGeom>
          <a:solidFill>
            <a:srgbClr val="D6AF6A"/>
          </a:solidFill>
          <a:ln>
            <a:solidFill>
              <a:srgbClr val="FAC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625598" y="0"/>
            <a:ext cx="2518402" cy="6858000"/>
          </a:xfrm>
          <a:prstGeom prst="rect">
            <a:avLst/>
          </a:prstGeom>
          <a:solidFill>
            <a:srgbClr val="D6AF6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400" y="50800"/>
            <a:ext cx="9132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You gave me faith ‘</a:t>
            </a:r>
            <a:r>
              <a:rPr lang="en-US" sz="40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cuz</a:t>
            </a:r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 you believed</a:t>
            </a:r>
            <a:endParaRPr lang="en-US" sz="40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62178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00">
        <p:fade/>
      </p:transition>
    </mc:Choice>
    <mc:Fallback xmlns="">
      <p:transition xmlns:p14="http://schemas.microsoft.com/office/powerpoint/2010/main" spd="med" advTm="38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ine-062510-000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265" y="0"/>
            <a:ext cx="5481735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3662265" cy="6858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1865" y="3271837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C0504D"/>
                </a:solidFill>
              </a:rPr>
              <a:t>By Celine Dion</a:t>
            </a:r>
            <a:endParaRPr lang="en-US" dirty="0">
              <a:solidFill>
                <a:srgbClr val="C0504D"/>
              </a:solidFill>
            </a:endParaRPr>
          </a:p>
        </p:txBody>
      </p:sp>
      <p:pic>
        <p:nvPicPr>
          <p:cNvPr id="4" name="Celine Dion- Because You Loved Me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4241800" y="7188200"/>
            <a:ext cx="812800" cy="812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725612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5400" smtClean="0">
                <a:solidFill>
                  <a:schemeClr val="accent2"/>
                </a:solidFill>
                <a:latin typeface="Comic Sans MS"/>
                <a:cs typeface="Comic Sans MS"/>
              </a:rPr>
              <a:t>Because You </a:t>
            </a:r>
            <a:r>
              <a:rPr lang="en-US" sz="5400">
                <a:solidFill>
                  <a:schemeClr val="accent2"/>
                </a:solidFill>
                <a:latin typeface="Comic Sans MS"/>
                <a:cs typeface="Comic Sans MS"/>
              </a:rPr>
              <a:t>L</a:t>
            </a:r>
            <a:r>
              <a:rPr lang="en-US" sz="5400" smtClean="0">
                <a:solidFill>
                  <a:schemeClr val="accent2"/>
                </a:solidFill>
                <a:latin typeface="Comic Sans MS"/>
                <a:cs typeface="Comic Sans MS"/>
              </a:rPr>
              <a:t>oved </a:t>
            </a:r>
            <a:r>
              <a:rPr lang="en-US" sz="5400" dirty="0">
                <a:solidFill>
                  <a:schemeClr val="accent2"/>
                </a:solidFill>
                <a:latin typeface="Comic Sans MS"/>
                <a:cs typeface="Comic Sans MS"/>
              </a:rPr>
              <a:t>M</a:t>
            </a:r>
            <a:r>
              <a:rPr lang="en-US" sz="5400" smtClean="0">
                <a:solidFill>
                  <a:schemeClr val="accent2"/>
                </a:solidFill>
                <a:latin typeface="Comic Sans MS"/>
                <a:cs typeface="Comic Sans MS"/>
              </a:rPr>
              <a:t>e</a:t>
            </a:r>
            <a:endParaRPr lang="en-US" sz="5400" dirty="0">
              <a:solidFill>
                <a:schemeClr val="accent2"/>
              </a:solidFill>
              <a:latin typeface="Comic Sans MS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854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14">
        <p:fade/>
      </p:transition>
    </mc:Choice>
    <mc:Fallback xmlns="">
      <p:transition xmlns:p14="http://schemas.microsoft.com/office/powerpoint/2010/main" spd="med" advTm="191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  <p:bldP spid="2" grpId="0"/>
    </p:bldLst>
  </p:timing>
  <p:extLst mod="1">
    <p:ext uri="{E180D4A7-C9FB-4DFB-919C-405C955672EB}">
      <p14:showEvtLst xmlns:p14="http://schemas.microsoft.com/office/powerpoint/2010/main">
        <p14:playEvt time="0" objId="4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1" y="1649343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I’m everything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am </a:t>
            </a:r>
            <a:endParaRPr lang="en-US" sz="4000" b="1" dirty="0">
              <a:latin typeface="Comic Sans MS"/>
              <a:cs typeface="Comic Sans MS"/>
            </a:endParaRPr>
          </a:p>
        </p:txBody>
      </p:sp>
      <p:pic>
        <p:nvPicPr>
          <p:cNvPr id="3" name="Picture 2" descr="DSCN336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64">
        <p:fade/>
      </p:transition>
    </mc:Choice>
    <mc:Fallback xmlns="">
      <p:transition xmlns:p14="http://schemas.microsoft.com/office/powerpoint/2010/main" spd="med" advTm="26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4" r="18249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3200" y="5303320"/>
            <a:ext cx="34249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Because </a:t>
            </a:r>
          </a:p>
          <a:p>
            <a:r>
              <a:rPr lang="en-US" sz="4000" b="1" dirty="0" smtClean="0">
                <a:latin typeface="Comic Sans MS"/>
                <a:cs typeface="Comic Sans MS"/>
              </a:rPr>
              <a:t>You loved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5070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952">
        <p:fade/>
      </p:transition>
    </mc:Choice>
    <mc:Fallback xmlns="">
      <p:transition xmlns:p14="http://schemas.microsoft.com/office/powerpoint/2010/main" spd="med" advTm="59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7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gave me wings and made me fly</a:t>
            </a:r>
            <a:endParaRPr lang="en-US" sz="3600" b="1" dirty="0">
              <a:latin typeface="Comic Sans MS"/>
              <a:cs typeface="Comic Sans MS"/>
            </a:endParaRPr>
          </a:p>
        </p:txBody>
      </p:sp>
      <p:pic>
        <p:nvPicPr>
          <p:cNvPr id="3" name="Picture 2" descr="100_28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80440"/>
            <a:ext cx="7421880" cy="556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533">
        <p:fade/>
      </p:transition>
    </mc:Choice>
    <mc:Fallback xmlns="">
      <p:transition xmlns:p14="http://schemas.microsoft.com/office/powerpoint/2010/main" spd="med" advTm="45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83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1270000" y="527667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touched my hand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could touch the sky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082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49">
        <p:fade/>
      </p:transition>
    </mc:Choice>
    <mc:Fallback xmlns="">
      <p:transition xmlns:p14="http://schemas.microsoft.com/office/powerpoint/2010/main" spd="med" advTm="28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29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-43765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I lost my faith, </a:t>
            </a:r>
          </a:p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gave it back to me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9658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71">
        <p:fade/>
      </p:transition>
    </mc:Choice>
    <mc:Fallback xmlns="">
      <p:transition xmlns:p14="http://schemas.microsoft.com/office/powerpoint/2010/main" spd="med" advTm="33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17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6059269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said no star was out of reach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677048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43">
        <p:fade/>
      </p:transition>
    </mc:Choice>
    <mc:Fallback xmlns="">
      <p:transition xmlns:p14="http://schemas.microsoft.com/office/powerpoint/2010/main" spd="med" advTm="30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75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2776" y="5733534"/>
            <a:ext cx="84844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stood by me and </a:t>
            </a:r>
            <a:r>
              <a:rPr lang="en-US" sz="4000" b="1" dirty="0" smtClean="0">
                <a:solidFill>
                  <a:srgbClr val="404040"/>
                </a:solidFill>
                <a:latin typeface="Comic Sans MS"/>
                <a:cs typeface="Comic Sans MS"/>
              </a:rPr>
              <a:t>I stood </a:t>
            </a:r>
            <a:r>
              <a:rPr lang="en-US" sz="4000" b="1" dirty="0" smtClean="0">
                <a:latin typeface="Comic Sans MS"/>
                <a:cs typeface="Comic Sans MS"/>
              </a:rPr>
              <a:t>tall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502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44">
        <p:fade/>
      </p:transition>
    </mc:Choice>
    <mc:Fallback xmlns="">
      <p:transition xmlns:p14="http://schemas.microsoft.com/office/powerpoint/2010/main" spd="med" advTm="314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165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0" y="580973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had your love I had it all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38559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846">
        <p:fade/>
      </p:transition>
    </mc:Choice>
    <mc:Fallback xmlns="">
      <p:transition xmlns:p14="http://schemas.microsoft.com/office/powerpoint/2010/main" spd="med" advTm="384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143500" y="1854200"/>
            <a:ext cx="4000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I’m grateful for each day you gave me</a:t>
            </a:r>
            <a:endParaRPr lang="en-US" sz="4000" dirty="0"/>
          </a:p>
        </p:txBody>
      </p:sp>
      <p:pic>
        <p:nvPicPr>
          <p:cNvPr id="4" name="Picture 3" descr="DSCN122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4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033">
        <p:fade/>
      </p:transition>
    </mc:Choice>
    <mc:Fallback xmlns="">
      <p:transition xmlns:p14="http://schemas.microsoft.com/office/powerpoint/2010/main" spd="med" advTm="403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oto-china-d-054.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21"/>
          <a:stretch/>
        </p:blipFill>
        <p:spPr>
          <a:xfrm>
            <a:off x="-13081" y="-19244"/>
            <a:ext cx="9118601" cy="6858000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7349833" y="5950202"/>
            <a:ext cx="2124521" cy="907798"/>
          </a:xfrm>
          <a:prstGeom prst="cloud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kern="1200"/>
          </a:p>
        </p:txBody>
      </p:sp>
      <p:sp>
        <p:nvSpPr>
          <p:cNvPr id="3" name="Rectangle 2"/>
          <p:cNvSpPr/>
          <p:nvPr/>
        </p:nvSpPr>
        <p:spPr>
          <a:xfrm>
            <a:off x="0" y="599619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Maybe I don’t know that much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671459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17">
        <p:fade/>
      </p:transition>
    </mc:Choice>
    <mc:Fallback xmlns="">
      <p:transition xmlns:p14="http://schemas.microsoft.com/office/powerpoint/2010/main" spd="med" advTm="301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23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175" y="3072461"/>
            <a:ext cx="4089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Comic Sans MS"/>
                <a:cs typeface="Comic Sans MS"/>
              </a:rPr>
              <a:t>For all those times you stood by me</a:t>
            </a:r>
          </a:p>
        </p:txBody>
      </p:sp>
    </p:spTree>
    <p:extLst>
      <p:ext uri="{BB962C8B-B14F-4D97-AF65-F5344CB8AC3E}">
        <p14:creationId xmlns:p14="http://schemas.microsoft.com/office/powerpoint/2010/main" val="113141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13">
        <p:fade/>
      </p:transition>
    </mc:Choice>
    <mc:Fallback xmlns="">
      <p:transition xmlns:p14="http://schemas.microsoft.com/office/powerpoint/2010/main" spd="med" advTm="26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eline Dion- Because You Loved M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590800" y="6045200"/>
            <a:ext cx="812800" cy="812800"/>
          </a:xfrm>
          <a:prstGeom prst="rect">
            <a:avLst/>
          </a:prstGeom>
        </p:spPr>
      </p:pic>
      <p:pic>
        <p:nvPicPr>
          <p:cNvPr id="3" name="Picture 2" descr="photo-china-d-070.3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0190722" cy="685800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7118947" y="5913148"/>
            <a:ext cx="3347829" cy="1284024"/>
          </a:xfrm>
          <a:prstGeom prst="cloud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23280" y="570756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But I know this much is true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4826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28">
        <p:fade/>
      </p:transition>
    </mc:Choice>
    <mc:Fallback xmlns="">
      <p:transition xmlns:p14="http://schemas.microsoft.com/office/powerpoint/2010/main" spd="med" advTm="30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6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064295" y="2696118"/>
            <a:ext cx="40797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was blessed </a:t>
            </a:r>
          </a:p>
          <a:p>
            <a:pPr algn="ctr"/>
            <a:r>
              <a:rPr lang="en-US" sz="4000" b="1" dirty="0">
                <a:latin typeface="Comic Sans MS"/>
                <a:cs typeface="Comic Sans MS"/>
              </a:rPr>
              <a:t>b</a:t>
            </a:r>
            <a:r>
              <a:rPr lang="en-US" sz="4000" b="1" dirty="0" smtClean="0">
                <a:latin typeface="Comic Sans MS"/>
                <a:cs typeface="Comic Sans MS"/>
              </a:rPr>
              <a:t>ecause I was loved by you</a:t>
            </a:r>
            <a:endParaRPr lang="en-US" sz="4000" dirty="0"/>
          </a:p>
        </p:txBody>
      </p:sp>
      <p:pic>
        <p:nvPicPr>
          <p:cNvPr id="7" name="Picture 6" descr="photo-china-d-038.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0" y="0"/>
            <a:ext cx="5064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52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75">
        <p:fade/>
      </p:transition>
    </mc:Choice>
    <mc:Fallback xmlns="">
      <p:transition xmlns:p14="http://schemas.microsoft.com/office/powerpoint/2010/main" spd="med" advTm="70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7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505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were my strength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when I was weak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265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186">
        <p:fade/>
      </p:transition>
    </mc:Choice>
    <mc:Fallback xmlns="">
      <p:transition xmlns:p14="http://schemas.microsoft.com/office/powerpoint/2010/main" spd="med" advTm="21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3.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6" t="2969" r="1753" b="2783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3962400"/>
            <a:ext cx="55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/>
                <a:cs typeface="Comic Sans MS"/>
              </a:rPr>
              <a:t>You were my </a:t>
            </a:r>
            <a:r>
              <a:rPr lang="en-US" sz="4000" b="1" dirty="0" smtClean="0">
                <a:latin typeface="Comic Sans MS"/>
                <a:cs typeface="Comic Sans MS"/>
              </a:rPr>
              <a:t>voice </a:t>
            </a:r>
            <a:r>
              <a:rPr lang="en-US" sz="4000" b="1" dirty="0">
                <a:latin typeface="Comic Sans MS"/>
                <a:cs typeface="Comic Sans MS"/>
              </a:rPr>
              <a:t>when I </a:t>
            </a:r>
            <a:r>
              <a:rPr lang="en-US" sz="4000" b="1" dirty="0" smtClean="0">
                <a:latin typeface="Comic Sans MS"/>
                <a:cs typeface="Comic Sans MS"/>
              </a:rPr>
              <a:t>couldn’t speak</a:t>
            </a:r>
            <a:endParaRPr lang="en-US" sz="4000" b="1" dirty="0">
              <a:latin typeface="Comic Sans MS"/>
              <a:cs typeface="Comic Sans MS"/>
            </a:endParaRPr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1232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16">
        <p:fade/>
      </p:transition>
    </mc:Choice>
    <mc:Fallback xmlns="">
      <p:transition xmlns:p14="http://schemas.microsoft.com/office/powerpoint/2010/main" spd="med" advTm="31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ppy-children-with-red-lantern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84" b="4895"/>
          <a:stretch/>
        </p:blipFill>
        <p:spPr>
          <a:xfrm>
            <a:off x="1" y="1016000"/>
            <a:ext cx="9144000" cy="584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" y="177800"/>
            <a:ext cx="911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were my eyes when I couldn’t see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692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87">
        <p:fade/>
      </p:transition>
    </mc:Choice>
    <mc:Fallback xmlns="">
      <p:transition xmlns:p14="http://schemas.microsoft.com/office/powerpoint/2010/main" spd="med" advTm="31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292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" y="61468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saw the </a:t>
            </a:r>
            <a:r>
              <a:rPr lang="en-US" sz="4000" b="1" dirty="0" smtClean="0">
                <a:solidFill>
                  <a:schemeClr val="accent2">
                    <a:lumMod val="50000"/>
                  </a:schemeClr>
                </a:solidFill>
                <a:latin typeface="Comic Sans MS"/>
                <a:cs typeface="Comic Sans MS"/>
              </a:rPr>
              <a:t>best</a:t>
            </a:r>
            <a:r>
              <a:rPr lang="en-US" sz="4000" b="1" dirty="0" smtClean="0">
                <a:latin typeface="Comic Sans MS"/>
                <a:cs typeface="Comic Sans MS"/>
              </a:rPr>
              <a:t> there was in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273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987">
        <p:fade/>
      </p:transition>
    </mc:Choice>
    <mc:Fallback xmlns="">
      <p:transition xmlns:p14="http://schemas.microsoft.com/office/powerpoint/2010/main" spd="med" advTm="29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tch.download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547" y="38100"/>
            <a:ext cx="4523403" cy="68199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0" y="1447800"/>
            <a:ext cx="43475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Lifted me up when I couldn’t reach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0492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95">
        <p:fade/>
      </p:transition>
    </mc:Choice>
    <mc:Fallback xmlns="">
      <p:transition xmlns:p14="http://schemas.microsoft.com/office/powerpoint/2010/main" spd="med" advTm="30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1.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2330" b="7778"/>
          <a:stretch/>
        </p:blipFill>
        <p:spPr>
          <a:xfrm>
            <a:off x="2260600" y="0"/>
            <a:ext cx="4415798" cy="6858000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2467602" cy="6858000"/>
          </a:xfrm>
          <a:prstGeom prst="rect">
            <a:avLst/>
          </a:prstGeom>
          <a:solidFill>
            <a:srgbClr val="D6AF6A"/>
          </a:solidFill>
          <a:ln>
            <a:solidFill>
              <a:srgbClr val="FAC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625598" y="0"/>
            <a:ext cx="2518402" cy="6858000"/>
          </a:xfrm>
          <a:prstGeom prst="rect">
            <a:avLst/>
          </a:prstGeom>
          <a:solidFill>
            <a:srgbClr val="D6AF6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400" y="50800"/>
            <a:ext cx="9132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You gave me faith ‘</a:t>
            </a:r>
            <a:r>
              <a:rPr lang="en-US" sz="40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cuz</a:t>
            </a:r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 you believed</a:t>
            </a:r>
            <a:endParaRPr lang="en-US" sz="40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39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75">
        <p:fade/>
      </p:transition>
    </mc:Choice>
    <mc:Fallback xmlns="">
      <p:transition xmlns:p14="http://schemas.microsoft.com/office/powerpoint/2010/main" spd="med" advTm="397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4001" y="1649343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I’m everything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am </a:t>
            </a:r>
            <a:endParaRPr lang="en-US" sz="4000" b="1" dirty="0">
              <a:latin typeface="Comic Sans MS"/>
              <a:cs typeface="Comic Sans MS"/>
            </a:endParaRPr>
          </a:p>
        </p:txBody>
      </p:sp>
      <p:pic>
        <p:nvPicPr>
          <p:cNvPr id="3" name="Picture 2" descr="DSCN333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99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57">
        <p:fade/>
      </p:transition>
    </mc:Choice>
    <mc:Fallback xmlns="">
      <p:transition xmlns:p14="http://schemas.microsoft.com/office/powerpoint/2010/main" spd="med" advTm="28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4" r="18249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3200" y="5303320"/>
            <a:ext cx="34249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Because </a:t>
            </a:r>
          </a:p>
          <a:p>
            <a:r>
              <a:rPr lang="en-US" sz="4000" b="1" dirty="0" smtClean="0">
                <a:latin typeface="Comic Sans MS"/>
                <a:cs typeface="Comic Sans MS"/>
              </a:rPr>
              <a:t>You loved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232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45">
        <p:fade/>
      </p:transition>
    </mc:Choice>
    <mc:Fallback xmlns="">
      <p:transition xmlns:p14="http://schemas.microsoft.com/office/powerpoint/2010/main" spd="med" advTm="314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2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1049" y="564205"/>
            <a:ext cx="36279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/>
                <a:cs typeface="Comic Sans MS"/>
              </a:rPr>
              <a:t>For all </a:t>
            </a:r>
            <a:r>
              <a:rPr lang="en-US" sz="3200" b="1" dirty="0" smtClean="0">
                <a:latin typeface="Comic Sans MS"/>
                <a:cs typeface="Comic Sans MS"/>
              </a:rPr>
              <a:t>the truth you made me see</a:t>
            </a:r>
            <a:endParaRPr lang="en-US" sz="32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9378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00">
        <p:fade/>
      </p:transition>
    </mc:Choice>
    <mc:Fallback xmlns="">
      <p:transition xmlns:p14="http://schemas.microsoft.com/office/powerpoint/2010/main" spd="med" advTm="31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.jpe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64" b="87636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384"/>
          <a:stretch/>
        </p:blipFill>
        <p:spPr>
          <a:xfrm>
            <a:off x="2039482" y="0"/>
            <a:ext cx="52087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82">
        <p:fade/>
      </p:transition>
    </mc:Choice>
    <mc:Fallback xmlns="">
      <p:transition xmlns:p14="http://schemas.microsoft.com/office/powerpoint/2010/main" spd="med" advTm="68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Chinese-Couple-and-their-Diamond-Wedding1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7713"/>
            <a:ext cx="9144000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0138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were always there for me 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0656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96">
        <p:fade/>
      </p:transition>
    </mc:Choice>
    <mc:Fallback xmlns="">
      <p:transition xmlns:p14="http://schemas.microsoft.com/office/powerpoint/2010/main" spd="med" advTm="239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Chinese-Couple-and-their-Diamond-Wedding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4713"/>
            <a:ext cx="9144000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270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The tender wind that carried me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62128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429">
        <p:fade/>
      </p:transition>
    </mc:Choice>
    <mc:Fallback xmlns="">
      <p:transition xmlns:p14="http://schemas.microsoft.com/office/powerpoint/2010/main" spd="med" advTm="34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Chinese-Couple-and-their-Diamond-Wedding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75"/>
          <a:stretch/>
        </p:blipFill>
        <p:spPr>
          <a:xfrm>
            <a:off x="-1" y="1"/>
            <a:ext cx="9144001" cy="68468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838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A light in the dark shining your love into my life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0579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824">
        <p:fade/>
      </p:transition>
    </mc:Choice>
    <mc:Fallback xmlns="">
      <p:transition xmlns:p14="http://schemas.microsoft.com/office/powerpoint/2010/main" spd="med" advTm="68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Chinese-Couple-and-their-Diamond-Wedding2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94"/>
          <a:stretch/>
        </p:blipFill>
        <p:spPr>
          <a:xfrm>
            <a:off x="0" y="18468"/>
            <a:ext cx="9144000" cy="68395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76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You’ve been my inspiration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3874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02">
        <p:fade/>
      </p:transition>
    </mc:Choice>
    <mc:Fallback xmlns="">
      <p:transition xmlns:p14="http://schemas.microsoft.com/office/powerpoint/2010/main" spd="med" advTm="28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-Chinese-Couple-and-their-Diamond-Wedding19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3" r="2202"/>
          <a:stretch/>
        </p:blipFill>
        <p:spPr>
          <a:xfrm>
            <a:off x="0" y="1"/>
            <a:ext cx="9144000" cy="68468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67008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Through the lies you were the truth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3552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77">
        <p:fade/>
      </p:transition>
    </mc:Choice>
    <mc:Fallback xmlns="">
      <p:transition xmlns:p14="http://schemas.microsoft.com/office/powerpoint/2010/main" spd="med" advTm="327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4442_10151539329080625_1510924797_n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320"/>
          <a:stretch/>
        </p:blipFill>
        <p:spPr>
          <a:xfrm>
            <a:off x="-29201" y="12312"/>
            <a:ext cx="9173202" cy="680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04047" y="5496788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smtClean="0">
                <a:latin typeface="Comic Sans MS"/>
                <a:cs typeface="Comic Sans MS"/>
              </a:rPr>
              <a:t>My world is a better place  </a:t>
            </a:r>
          </a:p>
          <a:p>
            <a:pPr algn="r"/>
            <a:r>
              <a:rPr lang="en-US" sz="3600" b="1" dirty="0" smtClean="0">
                <a:latin typeface="Comic Sans MS"/>
                <a:cs typeface="Comic Sans MS"/>
              </a:rPr>
              <a:t>because of you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7072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135">
        <p:fade/>
      </p:transition>
    </mc:Choice>
    <mc:Fallback xmlns="">
      <p:transition xmlns:p14="http://schemas.microsoft.com/office/powerpoint/2010/main" spd="med" advTm="71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17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505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were my strength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when I was weak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7509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65">
        <p:fade/>
      </p:transition>
    </mc:Choice>
    <mc:Fallback xmlns="">
      <p:transition xmlns:p14="http://schemas.microsoft.com/office/powerpoint/2010/main" spd="med" advTm="25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3.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6" t="2969" r="1753" b="2783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6600" y="3962400"/>
            <a:ext cx="558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Comic Sans MS"/>
                <a:cs typeface="Comic Sans MS"/>
              </a:rPr>
              <a:t>You were my </a:t>
            </a:r>
            <a:r>
              <a:rPr lang="en-US" sz="4000" b="1" dirty="0" smtClean="0">
                <a:latin typeface="Comic Sans MS"/>
                <a:cs typeface="Comic Sans MS"/>
              </a:rPr>
              <a:t>voice </a:t>
            </a:r>
            <a:r>
              <a:rPr lang="en-US" sz="4000" b="1" dirty="0">
                <a:latin typeface="Comic Sans MS"/>
                <a:cs typeface="Comic Sans MS"/>
              </a:rPr>
              <a:t>when I </a:t>
            </a:r>
            <a:r>
              <a:rPr lang="en-US" sz="4000" b="1" dirty="0" smtClean="0">
                <a:latin typeface="Comic Sans MS"/>
                <a:cs typeface="Comic Sans MS"/>
              </a:rPr>
              <a:t>couldn’t speak</a:t>
            </a:r>
            <a:endParaRPr lang="en-US" sz="4000" b="1" dirty="0">
              <a:latin typeface="Comic Sans MS"/>
              <a:cs typeface="Comic Sans MS"/>
            </a:endParaRPr>
          </a:p>
          <a:p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51232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50">
        <p:fade/>
      </p:transition>
    </mc:Choice>
    <mc:Fallback xmlns="">
      <p:transition xmlns:p14="http://schemas.microsoft.com/office/powerpoint/2010/main" spd="med" advTm="33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ppy-children-with-red-lantern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3"/>
          <a:stretch/>
        </p:blipFill>
        <p:spPr>
          <a:xfrm>
            <a:off x="0" y="1016000"/>
            <a:ext cx="914400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" y="177800"/>
            <a:ext cx="911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were my eyes when I couldn’t see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6926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08">
        <p:fade/>
      </p:transition>
    </mc:Choice>
    <mc:Fallback xmlns="">
      <p:transition xmlns:p14="http://schemas.microsoft.com/office/powerpoint/2010/main" spd="med" advTm="32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522496" y="0"/>
            <a:ext cx="2621504" cy="6934200"/>
          </a:xfrm>
          <a:prstGeom prst="rect">
            <a:avLst/>
          </a:prstGeom>
          <a:solidFill>
            <a:schemeClr val="tx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2432050" cy="6908800"/>
          </a:xfrm>
          <a:prstGeom prst="rect">
            <a:avLst/>
          </a:prstGeom>
          <a:solidFill>
            <a:srgbClr val="F2F2F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hinese%20Mother%20and%20Daugh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50" y="0"/>
            <a:ext cx="46863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892800"/>
            <a:ext cx="918230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Comic Sans MS"/>
                <a:cs typeface="Comic Sans MS"/>
              </a:rPr>
              <a:t>F</a:t>
            </a:r>
            <a:r>
              <a:rPr lang="en-US" sz="32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or all the joy you brought to my life</a:t>
            </a:r>
            <a:endParaRPr lang="en-US" sz="32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7077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65">
        <p:fade/>
      </p:transition>
    </mc:Choice>
    <mc:Fallback xmlns="">
      <p:transition xmlns:p14="http://schemas.microsoft.com/office/powerpoint/2010/main" spd="med" advTm="30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343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54"/>
          <a:stretch/>
        </p:blipFill>
        <p:spPr>
          <a:xfrm>
            <a:off x="2" y="-461850"/>
            <a:ext cx="6336012" cy="73198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10099" y="3433434"/>
            <a:ext cx="4348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You saw the best there was in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273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79">
        <p:fade/>
      </p:transition>
    </mc:Choice>
    <mc:Fallback xmlns="">
      <p:transition xmlns:p14="http://schemas.microsoft.com/office/powerpoint/2010/main" spd="med" advTm="33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N338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1720" y="1601752"/>
            <a:ext cx="43475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Lifted me up when I couldn’t reach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0492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973">
        <p:fade/>
      </p:transition>
    </mc:Choice>
    <mc:Fallback xmlns="">
      <p:transition xmlns:p14="http://schemas.microsoft.com/office/powerpoint/2010/main" spd="med" advTm="297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41.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1" t="2330" b="7778"/>
          <a:stretch/>
        </p:blipFill>
        <p:spPr>
          <a:xfrm>
            <a:off x="2260600" y="0"/>
            <a:ext cx="4415798" cy="6858000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0"/>
            <a:ext cx="2467602" cy="6858000"/>
          </a:xfrm>
          <a:prstGeom prst="rect">
            <a:avLst/>
          </a:prstGeom>
          <a:solidFill>
            <a:srgbClr val="D6AF6A"/>
          </a:solidFill>
          <a:ln>
            <a:solidFill>
              <a:srgbClr val="FAC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625598" y="0"/>
            <a:ext cx="2518402" cy="6858000"/>
          </a:xfrm>
          <a:prstGeom prst="rect">
            <a:avLst/>
          </a:prstGeom>
          <a:solidFill>
            <a:srgbClr val="D6AF6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400" y="50800"/>
            <a:ext cx="91329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You gave me faith ‘</a:t>
            </a:r>
            <a:r>
              <a:rPr lang="en-US" sz="40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cuz</a:t>
            </a:r>
            <a:r>
              <a:rPr lang="en-US" sz="40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 you believed</a:t>
            </a:r>
            <a:endParaRPr lang="en-US" sz="40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139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169">
        <p:fade/>
      </p:transition>
    </mc:Choice>
    <mc:Fallback xmlns="">
      <p:transition xmlns:p14="http://schemas.microsoft.com/office/powerpoint/2010/main" spd="med" advTm="416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eseLad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340" y="0"/>
            <a:ext cx="528066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4001" y="1649343"/>
            <a:ext cx="3276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I’m everything </a:t>
            </a:r>
          </a:p>
          <a:p>
            <a:pPr algn="ctr"/>
            <a:r>
              <a:rPr lang="en-US" sz="4000" b="1" dirty="0" smtClean="0">
                <a:latin typeface="Comic Sans MS"/>
                <a:cs typeface="Comic Sans MS"/>
              </a:rPr>
              <a:t>I am 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4899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326">
        <p:fade/>
      </p:transition>
    </mc:Choice>
    <mc:Fallback xmlns="">
      <p:transition xmlns:p14="http://schemas.microsoft.com/office/powerpoint/2010/main" spd="med" advTm="23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4" r="18249"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3200" y="5303320"/>
            <a:ext cx="33826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Because </a:t>
            </a:r>
          </a:p>
          <a:p>
            <a:r>
              <a:rPr lang="en-US" sz="4000" b="1" dirty="0">
                <a:latin typeface="Comic Sans MS"/>
                <a:cs typeface="Comic Sans MS"/>
              </a:rPr>
              <a:t>y</a:t>
            </a:r>
            <a:r>
              <a:rPr lang="en-US" sz="4000" b="1" dirty="0" smtClean="0">
                <a:latin typeface="Comic Sans MS"/>
                <a:cs typeface="Comic Sans MS"/>
              </a:rPr>
              <a:t>ou loved me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2322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804">
        <p:fade/>
      </p:transition>
    </mc:Choice>
    <mc:Fallback xmlns="">
      <p:transition xmlns:p14="http://schemas.microsoft.com/office/powerpoint/2010/main" spd="med" advTm="280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44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472998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You were my strength when </a:t>
            </a:r>
          </a:p>
          <a:p>
            <a:pPr algn="ctr"/>
            <a:r>
              <a:rPr lang="en-US" sz="3600" b="1" dirty="0" smtClean="0">
                <a:latin typeface="Comic Sans MS"/>
                <a:cs typeface="Comic Sans MS"/>
              </a:rPr>
              <a:t>I was weak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9339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593">
        <p:fade/>
      </p:transition>
    </mc:Choice>
    <mc:Fallback xmlns="">
      <p:transition xmlns:p14="http://schemas.microsoft.com/office/powerpoint/2010/main" spd="med" advTm="359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4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387312" y="1385552"/>
            <a:ext cx="344403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Comic Sans MS"/>
                <a:cs typeface="Comic Sans MS"/>
              </a:rPr>
              <a:t>You were my voice when I couldn’t speak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3929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130">
        <p:fade/>
      </p:transition>
    </mc:Choice>
    <mc:Fallback xmlns="">
      <p:transition xmlns:p14="http://schemas.microsoft.com/office/powerpoint/2010/main" spd="med" advTm="31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40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7968" y="5099602"/>
            <a:ext cx="53873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dirty="0" smtClean="0">
                <a:latin typeface="Comic Sans MS"/>
                <a:cs typeface="Comic Sans MS"/>
              </a:rPr>
              <a:t>You were my eyes when I couldn’t see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8170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34">
        <p:fade/>
      </p:transition>
    </mc:Choice>
    <mc:Fallback xmlns="">
      <p:transition xmlns:p14="http://schemas.microsoft.com/office/powerpoint/2010/main" spd="med" advTm="323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0_285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9" y="-10213"/>
            <a:ext cx="9157617" cy="68682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108" y="230926"/>
            <a:ext cx="87381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You saw the best there was in me</a:t>
            </a:r>
            <a:endParaRPr lang="en-US" sz="4000" b="1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8485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18">
        <p:fade/>
      </p:transition>
    </mc:Choice>
    <mc:Fallback xmlns="">
      <p:transition xmlns:p14="http://schemas.microsoft.com/office/powerpoint/2010/main" spd="med" advTm="331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44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4700" y="1019921"/>
            <a:ext cx="89911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Lifted me up when I couldn’t reach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0966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80">
        <p:fade/>
      </p:transition>
    </mc:Choice>
    <mc:Fallback xmlns="">
      <p:transition xmlns:p14="http://schemas.microsoft.com/office/powerpoint/2010/main" spd="med" advTm="30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55.3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39" b="10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-47141" y="762000"/>
            <a:ext cx="9191141" cy="6070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56624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/>
                <a:cs typeface="Comic Sans MS"/>
              </a:rPr>
              <a:t>For all the wrong that you made right</a:t>
            </a:r>
            <a:endParaRPr lang="en-US" sz="32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39838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38">
        <p:fade/>
      </p:transition>
    </mc:Choice>
    <mc:Fallback xmlns="">
      <p:transition xmlns:p14="http://schemas.microsoft.com/office/powerpoint/2010/main" spd="med" advTm="32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SCN341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259" y="153949"/>
            <a:ext cx="91299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You gave me faith ‘</a:t>
            </a:r>
            <a:r>
              <a:rPr lang="en-US" sz="4000" b="1" dirty="0" err="1" smtClean="0">
                <a:latin typeface="Comic Sans MS"/>
                <a:cs typeface="Comic Sans MS"/>
              </a:rPr>
              <a:t>cuz</a:t>
            </a:r>
            <a:r>
              <a:rPr lang="en-US" sz="4000" b="1" dirty="0" smtClean="0">
                <a:latin typeface="Comic Sans MS"/>
                <a:cs typeface="Comic Sans MS"/>
              </a:rPr>
              <a:t> you believed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6249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399">
        <p:fade/>
      </p:transition>
    </mc:Choice>
    <mc:Fallback xmlns="">
      <p:transition xmlns:p14="http://schemas.microsoft.com/office/powerpoint/2010/main" spd="med" advTm="439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N339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98332" y="5192213"/>
            <a:ext cx="34181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mic Sans MS"/>
                <a:cs typeface="Comic Sans MS"/>
              </a:rPr>
              <a:t>I’m everything </a:t>
            </a:r>
          </a:p>
          <a:p>
            <a:r>
              <a:rPr lang="en-US" sz="3600" b="1" dirty="0" smtClean="0">
                <a:latin typeface="Comic Sans MS"/>
                <a:cs typeface="Comic Sans MS"/>
              </a:rPr>
              <a:t>I am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9833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8">
        <p:fade/>
      </p:transition>
    </mc:Choice>
    <mc:Fallback xmlns="">
      <p:transition xmlns:p14="http://schemas.microsoft.com/office/powerpoint/2010/main" spd="med" advTm="20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4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8213" y="6165315"/>
            <a:ext cx="50287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mic Sans MS"/>
                <a:cs typeface="Comic Sans MS"/>
              </a:rPr>
              <a:t>Because you loved me</a:t>
            </a:r>
            <a:endParaRPr lang="en-US" sz="3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0628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016">
        <p:fade/>
      </p:transition>
    </mc:Choice>
    <mc:Fallback xmlns="">
      <p:transition xmlns:p14="http://schemas.microsoft.com/office/powerpoint/2010/main" spd="med" advTm="30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N339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7847" y="288657"/>
            <a:ext cx="65205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Comic Sans MS"/>
                <a:cs typeface="Comic Sans MS"/>
              </a:rPr>
              <a:t>I’m everything I am . . . </a:t>
            </a:r>
            <a:endParaRPr lang="en-US" sz="4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1863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48">
        <p:fade/>
      </p:transition>
    </mc:Choice>
    <mc:Fallback xmlns="">
      <p:transition xmlns:p14="http://schemas.microsoft.com/office/powerpoint/2010/main" spd="med" advTm="54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2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0"/>
            <a:ext cx="5143500" cy="6858000"/>
          </a:xfrm>
          <a:prstGeom prst="rect">
            <a:avLst/>
          </a:prstGeom>
        </p:spPr>
      </p:pic>
      <p:pic>
        <p:nvPicPr>
          <p:cNvPr id="3" name="Picture 2" descr="DSCN335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72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8447" y="1943621"/>
            <a:ext cx="26166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mic Sans MS"/>
                <a:cs typeface="Comic Sans MS"/>
              </a:rPr>
              <a:t>Because you loved me. . . </a:t>
            </a:r>
            <a:endParaRPr lang="en-US" sz="4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30861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240">
        <p:fade/>
      </p:transition>
    </mc:Choice>
    <mc:Fallback xmlns="">
      <p:transition xmlns:p14="http://schemas.microsoft.com/office/powerpoint/2010/main" spd="med" advTm="72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ache.blogfornoob.com/wp-content/uploads/2010/05/happy_mothers_day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81" y="465649"/>
            <a:ext cx="7637124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1290" y="1520260"/>
            <a:ext cx="7194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Big Caslon"/>
                <a:cs typeface="Big Caslon"/>
              </a:rPr>
              <a:t>Wish your Mother and Grandmot</a:t>
            </a:r>
            <a:r>
              <a:rPr lang="en-US" sz="3200" b="1" dirty="0" smtClean="0">
                <a:latin typeface="Big Caslon"/>
                <a:cs typeface="Big Caslon"/>
              </a:rPr>
              <a:t>he</a:t>
            </a:r>
            <a:r>
              <a:rPr lang="en-US" sz="3200" b="1" dirty="0" smtClean="0">
                <a:solidFill>
                  <a:schemeClr val="bg1"/>
                </a:solidFill>
                <a:latin typeface="Big Caslon"/>
                <a:cs typeface="Big Caslon"/>
              </a:rPr>
              <a:t>r</a:t>
            </a:r>
            <a:endParaRPr lang="en-US" sz="3200" b="1" dirty="0">
              <a:solidFill>
                <a:schemeClr val="bg1"/>
              </a:solidFill>
              <a:latin typeface="Big Caslon"/>
              <a:cs typeface="Big Caslo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8262" y="635042"/>
            <a:ext cx="70246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000000"/>
                </a:solidFill>
                <a:latin typeface="Big Caslon"/>
                <a:cs typeface="Big Caslon"/>
              </a:rPr>
              <a:t>Because “</a:t>
            </a:r>
            <a:r>
              <a:rPr lang="en-US" sz="4400" b="1" dirty="0" smtClean="0">
                <a:solidFill>
                  <a:schemeClr val="bg1"/>
                </a:solidFill>
                <a:latin typeface="Big Caslon"/>
                <a:cs typeface="Big Caslon"/>
              </a:rPr>
              <a:t>you”</a:t>
            </a:r>
            <a:r>
              <a:rPr lang="en-US" sz="4400" b="1" dirty="0" smtClean="0">
                <a:solidFill>
                  <a:srgbClr val="FF0000"/>
                </a:solidFill>
                <a:latin typeface="Big Caslon"/>
                <a:cs typeface="Big Caslon"/>
              </a:rPr>
              <a:t> loved </a:t>
            </a:r>
            <a:r>
              <a:rPr lang="en-US" sz="4400" b="1" dirty="0" smtClean="0">
                <a:solidFill>
                  <a:srgbClr val="000000"/>
                </a:solidFill>
                <a:latin typeface="Big Caslon"/>
                <a:cs typeface="Big Caslon"/>
              </a:rPr>
              <a:t>me!</a:t>
            </a:r>
            <a:endParaRPr lang="en-US" sz="4400" b="1" dirty="0">
              <a:solidFill>
                <a:srgbClr val="000000"/>
              </a:solidFill>
              <a:latin typeface="Big Caslon"/>
              <a:cs typeface="Big Caslon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90602" y="2913029"/>
            <a:ext cx="7518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i="1" dirty="0">
                <a:latin typeface="Big Caslon"/>
                <a:cs typeface="Big Caslon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1690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380">
        <p:fade/>
      </p:transition>
    </mc:Choice>
    <mc:Fallback xmlns="">
      <p:transition xmlns:p14="http://schemas.microsoft.com/office/powerpoint/2010/main" spd="med" advTm="193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44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26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30">
        <p:fade/>
      </p:transition>
    </mc:Choice>
    <mc:Fallback xmlns="">
      <p:transition xmlns:p14="http://schemas.microsoft.com/office/powerpoint/2010/main" spd="med" advTm="6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273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48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8">
        <p:fade/>
      </p:transition>
    </mc:Choice>
    <mc:Fallback xmlns="">
      <p:transition xmlns:p14="http://schemas.microsoft.com/office/powerpoint/2010/main" spd="med" advTm="3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24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01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92">
        <p:fade/>
      </p:transition>
    </mc:Choice>
    <mc:Fallback xmlns="">
      <p:transition xmlns:p14="http://schemas.microsoft.com/office/powerpoint/2010/main" spd="med" advTm="2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ache.blogfornoob.com/wp-content/uploads/2010/05/happy_mothers_day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96" y="533400"/>
            <a:ext cx="7637124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DSCN330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65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4">
        <p:fade/>
      </p:transition>
    </mc:Choice>
    <mc:Fallback xmlns="">
      <p:transition xmlns:p14="http://schemas.microsoft.com/office/powerpoint/2010/main" spd="med" advTm="26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04" y="1068688"/>
            <a:ext cx="7138121" cy="5346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12408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/>
                <a:cs typeface="Comic Sans MS"/>
              </a:rPr>
              <a:t>For every dream you made come true</a:t>
            </a:r>
            <a:endParaRPr lang="en-US" sz="32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5466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319">
        <p:fade/>
      </p:transition>
    </mc:Choice>
    <mc:Fallback xmlns="">
      <p:transition xmlns:p14="http://schemas.microsoft.com/office/powerpoint/2010/main" spd="med" advTm="331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cache.blogfornoob.com/wp-content/uploads/2010/05/happy_mothers_day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96" y="533400"/>
            <a:ext cx="7637124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4224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00"/>
                </a:solidFill>
                <a:latin typeface="Bookman Old Style"/>
                <a:cs typeface="Bookman Old Style"/>
              </a:rPr>
              <a:t>May 12</a:t>
            </a:r>
            <a:endParaRPr lang="en-US" sz="4400" b="1" i="1" dirty="0">
              <a:solidFill>
                <a:srgbClr val="000000"/>
              </a:solidFill>
              <a:latin typeface="Bookman Old Style"/>
              <a:cs typeface="Bookman Old Style"/>
            </a:endParaRPr>
          </a:p>
        </p:txBody>
      </p:sp>
      <p:pic>
        <p:nvPicPr>
          <p:cNvPr id="3" name="Picture 2" descr="DSCN33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7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29">
        <p:fade/>
      </p:transition>
    </mc:Choice>
    <mc:Fallback xmlns="">
      <p:transition xmlns:p14="http://schemas.microsoft.com/office/powerpoint/2010/main" spd="med" advTm="32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32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8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95">
        <p:fade/>
      </p:transition>
    </mc:Choice>
    <mc:Fallback xmlns="">
      <p:transition xmlns:p14="http://schemas.microsoft.com/office/powerpoint/2010/main" spd="med" advTm="39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N176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44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79">
        <p:fade/>
      </p:transition>
    </mc:Choice>
    <mc:Fallback xmlns="">
      <p:transition xmlns:p14="http://schemas.microsoft.com/office/powerpoint/2010/main" spd="med" advTm="17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40985" y="665737"/>
            <a:ext cx="39635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Bookman Old Style"/>
                <a:cs typeface="Bookman Old Style"/>
              </a:rPr>
              <a:t>She’s 103, he’s 101 ~ married 88 years!</a:t>
            </a:r>
            <a:endParaRPr lang="en-US" sz="4000" b="1" dirty="0">
              <a:latin typeface="Bookman Old Style"/>
              <a:cs typeface="Bookman Old Style"/>
            </a:endParaRPr>
          </a:p>
        </p:txBody>
      </p:sp>
      <p:pic>
        <p:nvPicPr>
          <p:cNvPr id="4" name="Picture 3" descr="935796_579024715465781_1500791531_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" y="28452"/>
            <a:ext cx="4766455" cy="682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5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348">
        <p:fade/>
      </p:transition>
    </mc:Choice>
    <mc:Fallback xmlns="">
      <p:transition xmlns:p14="http://schemas.microsoft.com/office/powerpoint/2010/main" spd="med" advTm="534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CN324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812353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/>
                <a:cs typeface="Comic Sans MS"/>
              </a:rPr>
              <a:t>For all the love I found in you</a:t>
            </a:r>
            <a:endParaRPr lang="en-US" sz="32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3932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16">
        <p:fade/>
      </p:transition>
    </mc:Choice>
    <mc:Fallback xmlns="">
      <p:transition xmlns:p14="http://schemas.microsoft.com/office/powerpoint/2010/main" spd="med" advTm="36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hoto-china-d-011.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>
          <a:xfrm>
            <a:off x="43063" y="50800"/>
            <a:ext cx="4702936" cy="6807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46601" y="50800"/>
            <a:ext cx="4597400" cy="680720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3063" y="1511012"/>
            <a:ext cx="91009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omic Sans MS"/>
                <a:cs typeface="Comic Sans MS"/>
              </a:rPr>
              <a:t>					</a:t>
            </a:r>
            <a:r>
              <a:rPr lang="en-US" sz="3200" b="1" dirty="0" smtClean="0">
                <a:latin typeface="Comic Sans MS"/>
                <a:cs typeface="Comic Sans MS"/>
              </a:rPr>
              <a:t>I’ll </a:t>
            </a:r>
            <a:r>
              <a:rPr lang="en-US" sz="3200" b="1" dirty="0">
                <a:latin typeface="Comic Sans MS"/>
                <a:cs typeface="Comic Sans MS"/>
              </a:rPr>
              <a:t>be forever thankful baby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917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453">
        <p:fade/>
      </p:transition>
    </mc:Choice>
    <mc:Fallback xmlns="">
      <p:transition xmlns:p14="http://schemas.microsoft.com/office/powerpoint/2010/main" spd="med" advTm="44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"/>
</p:tagLst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1086</TotalTime>
  <Words>472</Words>
  <Application>Microsoft Office PowerPoint</Application>
  <PresentationFormat>On-screen Show (4:3)</PresentationFormat>
  <Paragraphs>86</Paragraphs>
  <Slides>73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Black</vt:lpstr>
      <vt:lpstr>Because You Loved Me</vt:lpstr>
      <vt:lpstr>Because You Loved 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Shandong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Harward</dc:creator>
  <cp:lastModifiedBy>murdjohn</cp:lastModifiedBy>
  <cp:revision>61</cp:revision>
  <dcterms:created xsi:type="dcterms:W3CDTF">2013-04-25T12:38:32Z</dcterms:created>
  <dcterms:modified xsi:type="dcterms:W3CDTF">2014-05-02T12:35:07Z</dcterms:modified>
</cp:coreProperties>
</file>