
<file path=[Content_Types].xml><?xml version="1.0" encoding="utf-8"?>
<Types xmlns="http://schemas.openxmlformats.org/package/2006/content-types">
  <Default Extension="png" ContentType="image/png"/>
  <Default Extension="bin" ContentType="audio/unknown"/>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4"/>
  </p:notesMasterIdLst>
  <p:sldIdLst>
    <p:sldId id="256" r:id="rId2"/>
    <p:sldId id="579" r:id="rId3"/>
    <p:sldId id="637" r:id="rId4"/>
    <p:sldId id="638" r:id="rId5"/>
    <p:sldId id="643" r:id="rId6"/>
    <p:sldId id="642" r:id="rId7"/>
    <p:sldId id="646" r:id="rId8"/>
    <p:sldId id="644" r:id="rId9"/>
    <p:sldId id="645" r:id="rId10"/>
    <p:sldId id="502" r:id="rId11"/>
    <p:sldId id="504" r:id="rId12"/>
    <p:sldId id="505" r:id="rId13"/>
    <p:sldId id="506" r:id="rId14"/>
    <p:sldId id="507" r:id="rId15"/>
    <p:sldId id="508" r:id="rId16"/>
    <p:sldId id="509" r:id="rId17"/>
    <p:sldId id="510" r:id="rId18"/>
    <p:sldId id="511" r:id="rId19"/>
    <p:sldId id="512" r:id="rId20"/>
    <p:sldId id="513" r:id="rId21"/>
    <p:sldId id="514" r:id="rId22"/>
    <p:sldId id="515" r:id="rId23"/>
    <p:sldId id="516" r:id="rId24"/>
    <p:sldId id="517" r:id="rId25"/>
    <p:sldId id="518" r:id="rId26"/>
    <p:sldId id="519" r:id="rId27"/>
    <p:sldId id="520" r:id="rId28"/>
    <p:sldId id="521" r:id="rId29"/>
    <p:sldId id="522" r:id="rId30"/>
    <p:sldId id="523" r:id="rId31"/>
    <p:sldId id="524" r:id="rId32"/>
    <p:sldId id="525" r:id="rId33"/>
    <p:sldId id="526" r:id="rId34"/>
    <p:sldId id="527" r:id="rId35"/>
    <p:sldId id="528" r:id="rId36"/>
    <p:sldId id="529" r:id="rId37"/>
    <p:sldId id="530" r:id="rId38"/>
    <p:sldId id="531" r:id="rId39"/>
    <p:sldId id="532" r:id="rId40"/>
    <p:sldId id="533" r:id="rId41"/>
    <p:sldId id="534" r:id="rId42"/>
    <p:sldId id="535" r:id="rId43"/>
    <p:sldId id="536" r:id="rId44"/>
    <p:sldId id="537" r:id="rId45"/>
    <p:sldId id="538" r:id="rId46"/>
    <p:sldId id="539" r:id="rId47"/>
    <p:sldId id="540" r:id="rId48"/>
    <p:sldId id="541" r:id="rId49"/>
    <p:sldId id="542" r:id="rId50"/>
    <p:sldId id="543" r:id="rId51"/>
    <p:sldId id="544" r:id="rId52"/>
    <p:sldId id="545" r:id="rId53"/>
    <p:sldId id="546" r:id="rId54"/>
    <p:sldId id="547" r:id="rId55"/>
    <p:sldId id="548" r:id="rId56"/>
    <p:sldId id="549" r:id="rId57"/>
    <p:sldId id="550" r:id="rId58"/>
    <p:sldId id="258" r:id="rId59"/>
    <p:sldId id="634" r:id="rId60"/>
    <p:sldId id="626" r:id="rId61"/>
    <p:sldId id="628" r:id="rId62"/>
    <p:sldId id="639" r:id="rId63"/>
    <p:sldId id="640" r:id="rId64"/>
    <p:sldId id="641" r:id="rId65"/>
    <p:sldId id="635" r:id="rId66"/>
    <p:sldId id="627" r:id="rId67"/>
    <p:sldId id="629" r:id="rId68"/>
    <p:sldId id="630" r:id="rId69"/>
    <p:sldId id="631" r:id="rId70"/>
    <p:sldId id="632" r:id="rId71"/>
    <p:sldId id="633" r:id="rId72"/>
    <p:sldId id="623" r:id="rId73"/>
    <p:sldId id="624" r:id="rId74"/>
    <p:sldId id="407" r:id="rId75"/>
    <p:sldId id="598" r:id="rId76"/>
    <p:sldId id="600" r:id="rId77"/>
    <p:sldId id="601" r:id="rId78"/>
    <p:sldId id="602" r:id="rId79"/>
    <p:sldId id="603" r:id="rId80"/>
    <p:sldId id="604" r:id="rId81"/>
    <p:sldId id="605" r:id="rId82"/>
    <p:sldId id="606" r:id="rId83"/>
    <p:sldId id="607" r:id="rId84"/>
    <p:sldId id="608" r:id="rId85"/>
    <p:sldId id="609" r:id="rId86"/>
    <p:sldId id="610" r:id="rId87"/>
    <p:sldId id="611" r:id="rId88"/>
    <p:sldId id="612" r:id="rId89"/>
    <p:sldId id="613" r:id="rId90"/>
    <p:sldId id="614" r:id="rId91"/>
    <p:sldId id="615" r:id="rId92"/>
    <p:sldId id="616" r:id="rId93"/>
    <p:sldId id="454" r:id="rId94"/>
    <p:sldId id="264" r:id="rId95"/>
    <p:sldId id="453" r:id="rId96"/>
    <p:sldId id="481" r:id="rId97"/>
    <p:sldId id="482" r:id="rId98"/>
    <p:sldId id="597" r:id="rId99"/>
    <p:sldId id="619" r:id="rId100"/>
    <p:sldId id="620" r:id="rId101"/>
    <p:sldId id="621" r:id="rId102"/>
    <p:sldId id="622" r:id="rId103"/>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p:scale>
          <a:sx n="80" d="100"/>
          <a:sy n="80" d="100"/>
        </p:scale>
        <p:origin x="-732" y="16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heme" Target="theme/theme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4/30/2015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10</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E5BDDF8-9227-4546-8887-E16C210EF7C9}" type="slidenum">
              <a:rPr lang="en-US" altLang="en-US">
                <a:latin typeface="Arial" charset="0"/>
              </a:rPr>
              <a:pPr eaLnBrk="1" hangingPunct="1">
                <a:spcBef>
                  <a:spcPct val="0"/>
                </a:spcBef>
              </a:pPr>
              <a:t>19</a:t>
            </a:fld>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2E57671-7A86-426F-BF41-4BDB006E00D5}" type="slidenum">
              <a:rPr lang="en-US" altLang="en-US">
                <a:latin typeface="Arial" charset="0"/>
              </a:rPr>
              <a:pPr eaLnBrk="1" hangingPunct="1">
                <a:spcBef>
                  <a:spcPct val="0"/>
                </a:spcBef>
              </a:pPr>
              <a:t>20</a:t>
            </a:fld>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240F745-E8EB-4EED-BA16-03AD066B6F2A}" type="slidenum">
              <a:rPr lang="en-US" altLang="en-US">
                <a:latin typeface="Arial" charset="0"/>
              </a:rPr>
              <a:pPr eaLnBrk="1" hangingPunct="1">
                <a:spcBef>
                  <a:spcPct val="0"/>
                </a:spcBef>
              </a:pPr>
              <a:t>21</a:t>
            </a:fld>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6E83EB-7B50-4992-B11D-16715CAB91D0}" type="slidenum">
              <a:rPr lang="en-US" altLang="en-US">
                <a:latin typeface="Arial" charset="0"/>
              </a:rPr>
              <a:pPr eaLnBrk="1" hangingPunct="1">
                <a:spcBef>
                  <a:spcPct val="0"/>
                </a:spcBef>
              </a:pPr>
              <a:t>22</a:t>
            </a:fld>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118899E-31F0-4838-B396-60E66375C9EC}" type="slidenum">
              <a:rPr lang="en-US" altLang="en-US">
                <a:latin typeface="Arial" charset="0"/>
              </a:rPr>
              <a:pPr eaLnBrk="1" hangingPunct="1">
                <a:spcBef>
                  <a:spcPct val="0"/>
                </a:spcBef>
              </a:pPr>
              <a:t>23</a:t>
            </a:fld>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6003A8A-852C-4D99-B695-747FE9E0590F}" type="slidenum">
              <a:rPr lang="en-US" altLang="en-US">
                <a:latin typeface="Arial" charset="0"/>
              </a:rPr>
              <a:pPr eaLnBrk="1" hangingPunct="1">
                <a:spcBef>
                  <a:spcPct val="0"/>
                </a:spcBef>
              </a:pPr>
              <a:t>24</a:t>
            </a:fld>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E5BF37-9A89-42E6-93EE-B14FB826C152}" type="slidenum">
              <a:rPr lang="en-US" altLang="en-US">
                <a:latin typeface="Arial" charset="0"/>
              </a:rPr>
              <a:pPr eaLnBrk="1" hangingPunct="1">
                <a:spcBef>
                  <a:spcPct val="0"/>
                </a:spcBef>
              </a:pPr>
              <a:t>25</a:t>
            </a:fld>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A1B2526-505A-41FA-91CA-4B04856C6141}" type="slidenum">
              <a:rPr lang="en-US" altLang="en-US">
                <a:latin typeface="Arial" charset="0"/>
              </a:rPr>
              <a:pPr eaLnBrk="1" hangingPunct="1">
                <a:spcBef>
                  <a:spcPct val="0"/>
                </a:spcBef>
              </a:pPr>
              <a:t>26</a:t>
            </a:fld>
            <a:endParaRPr lang="en-US" alt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65AA4E-A2B9-40D0-A448-C021718D3A57}" type="slidenum">
              <a:rPr lang="en-US" altLang="en-US">
                <a:latin typeface="Arial" charset="0"/>
              </a:rPr>
              <a:pPr eaLnBrk="1" hangingPunct="1">
                <a:spcBef>
                  <a:spcPct val="0"/>
                </a:spcBef>
              </a:pPr>
              <a:t>27</a:t>
            </a:fld>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4CC9952-E813-43D8-9E3F-A45C38E9AB03}" type="slidenum">
              <a:rPr lang="en-US" altLang="en-US">
                <a:latin typeface="Arial" charset="0"/>
              </a:rPr>
              <a:pPr eaLnBrk="1" hangingPunct="1">
                <a:spcBef>
                  <a:spcPct val="0"/>
                </a:spcBef>
              </a:pPr>
              <a:t>28</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29DD2DF-74A8-4617-8C88-02B4E2FAFC8D}" type="slidenum">
              <a:rPr lang="en-US" altLang="en-US">
                <a:latin typeface="Arial" charset="0"/>
              </a:rPr>
              <a:pPr eaLnBrk="1" hangingPunct="1">
                <a:spcBef>
                  <a:spcPct val="0"/>
                </a:spcBef>
              </a:pPr>
              <a:t>11</a:t>
            </a:fld>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D13FB31-1C30-4AA5-A111-81BD55AA3E9F}" type="slidenum">
              <a:rPr lang="en-US" altLang="en-US">
                <a:latin typeface="Arial" charset="0"/>
              </a:rPr>
              <a:pPr eaLnBrk="1" hangingPunct="1">
                <a:spcBef>
                  <a:spcPct val="0"/>
                </a:spcBef>
              </a:pPr>
              <a:t>29</a:t>
            </a:fld>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F439DFE-BD8F-4901-80FB-4D3F59103FBF}" type="slidenum">
              <a:rPr lang="en-US" altLang="en-US">
                <a:latin typeface="Arial" charset="0"/>
              </a:rPr>
              <a:pPr eaLnBrk="1" hangingPunct="1">
                <a:spcBef>
                  <a:spcPct val="0"/>
                </a:spcBef>
              </a:pPr>
              <a:t>30</a:t>
            </a:fld>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5F7EA0A-9AC0-4099-93D5-127BAA2B269F}" type="slidenum">
              <a:rPr lang="en-US" altLang="en-US">
                <a:latin typeface="Arial" charset="0"/>
              </a:rPr>
              <a:pPr eaLnBrk="1" hangingPunct="1">
                <a:spcBef>
                  <a:spcPct val="0"/>
                </a:spcBef>
              </a:pPr>
              <a:t>31</a:t>
            </a:fld>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072DAF4-17BD-4C52-820A-100BE8D909A9}" type="slidenum">
              <a:rPr lang="en-US" altLang="en-US">
                <a:latin typeface="Arial" charset="0"/>
              </a:rPr>
              <a:pPr eaLnBrk="1" hangingPunct="1">
                <a:spcBef>
                  <a:spcPct val="0"/>
                </a:spcBef>
              </a:pPr>
              <a:t>32</a:t>
            </a:fld>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D8578F-8F22-4F53-A3A3-1B972BFFB061}" type="slidenum">
              <a:rPr lang="en-US" altLang="en-US">
                <a:latin typeface="Arial" charset="0"/>
              </a:rPr>
              <a:pPr eaLnBrk="1" hangingPunct="1">
                <a:spcBef>
                  <a:spcPct val="0"/>
                </a:spcBef>
              </a:pPr>
              <a:t>33</a:t>
            </a:fld>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E2E448-4156-4355-AD69-5DF5A6D901C6}" type="slidenum">
              <a:rPr lang="en-US" altLang="en-US">
                <a:latin typeface="Arial" charset="0"/>
              </a:rPr>
              <a:pPr eaLnBrk="1" hangingPunct="1">
                <a:spcBef>
                  <a:spcPct val="0"/>
                </a:spcBef>
              </a:pPr>
              <a:t>34</a:t>
            </a:fld>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E0ADCD5-08B8-4BED-903C-846301506BCC}" type="slidenum">
              <a:rPr lang="en-US" altLang="en-US">
                <a:latin typeface="Arial" charset="0"/>
              </a:rPr>
              <a:pPr eaLnBrk="1" hangingPunct="1">
                <a:spcBef>
                  <a:spcPct val="0"/>
                </a:spcBef>
              </a:pPr>
              <a:t>35</a:t>
            </a:fld>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9B2E2A-53D9-4D19-8575-074985D180C9}" type="slidenum">
              <a:rPr lang="en-US" altLang="en-US">
                <a:latin typeface="Arial" charset="0"/>
              </a:rPr>
              <a:pPr eaLnBrk="1" hangingPunct="1">
                <a:spcBef>
                  <a:spcPct val="0"/>
                </a:spcBef>
              </a:pPr>
              <a:t>36</a:t>
            </a:fld>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6BCB2AD-7A0E-47E6-9FA6-362603F8408F}" type="slidenum">
              <a:rPr lang="en-US" altLang="en-US">
                <a:latin typeface="Arial" charset="0"/>
              </a:rPr>
              <a:pPr eaLnBrk="1" hangingPunct="1">
                <a:spcBef>
                  <a:spcPct val="0"/>
                </a:spcBef>
              </a:pPr>
              <a:t>37</a:t>
            </a:fld>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EB6323-FF91-41C5-A990-B88CCF89CD78}" type="slidenum">
              <a:rPr lang="en-US" altLang="en-US">
                <a:latin typeface="Arial" charset="0"/>
              </a:rPr>
              <a:pPr eaLnBrk="1" hangingPunct="1">
                <a:spcBef>
                  <a:spcPct val="0"/>
                </a:spcBef>
              </a:pPr>
              <a:t>38</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A5643F9-A0E1-4D74-A669-C1390B529BB7}" type="slidenum">
              <a:rPr lang="en-US" altLang="en-US">
                <a:latin typeface="Arial" charset="0"/>
              </a:rPr>
              <a:pPr eaLnBrk="1" hangingPunct="1">
                <a:spcBef>
                  <a:spcPct val="0"/>
                </a:spcBef>
              </a:pPr>
              <a:t>12</a:t>
            </a:fld>
            <a:endParaRPr lang="en-US" alt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7BAFAEF-4065-4F97-AFD9-5F89234A0C89}" type="slidenum">
              <a:rPr lang="en-US" altLang="en-US">
                <a:latin typeface="Arial" charset="0"/>
              </a:rPr>
              <a:pPr eaLnBrk="1" hangingPunct="1">
                <a:spcBef>
                  <a:spcPct val="0"/>
                </a:spcBef>
              </a:pPr>
              <a:t>39</a:t>
            </a:fld>
            <a:endParaRPr lang="en-US" alt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35E2810-5616-4C85-9364-7B2595703617}" type="slidenum">
              <a:rPr lang="en-US" altLang="en-US">
                <a:latin typeface="Arial" charset="0"/>
              </a:rPr>
              <a:pPr eaLnBrk="1" hangingPunct="1">
                <a:spcBef>
                  <a:spcPct val="0"/>
                </a:spcBef>
              </a:pPr>
              <a:t>40</a:t>
            </a:fld>
            <a:endParaRPr lang="en-US" alt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7D07EA2-E180-4A53-AF7F-8EB03D73AB09}" type="slidenum">
              <a:rPr lang="en-US" altLang="en-US">
                <a:latin typeface="Arial" charset="0"/>
              </a:rPr>
              <a:pPr eaLnBrk="1" hangingPunct="1">
                <a:spcBef>
                  <a:spcPct val="0"/>
                </a:spcBef>
              </a:pPr>
              <a:t>41</a:t>
            </a:fld>
            <a:endParaRPr lang="en-US" alt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FA5BDE-4FBF-40DE-BDC8-AD23F0F66FE7}" type="slidenum">
              <a:rPr lang="en-US" altLang="en-US">
                <a:latin typeface="Arial" charset="0"/>
              </a:rPr>
              <a:pPr eaLnBrk="1" hangingPunct="1">
                <a:spcBef>
                  <a:spcPct val="0"/>
                </a:spcBef>
              </a:pPr>
              <a:t>42</a:t>
            </a:fld>
            <a:endParaRPr lang="en-US" alt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7AF9E10-1A77-4E37-8101-A5ADE868086A}" type="slidenum">
              <a:rPr lang="en-US" altLang="en-US">
                <a:latin typeface="Arial" charset="0"/>
              </a:rPr>
              <a:pPr eaLnBrk="1" hangingPunct="1">
                <a:spcBef>
                  <a:spcPct val="0"/>
                </a:spcBef>
              </a:pPr>
              <a:t>43</a:t>
            </a:fld>
            <a:endParaRPr lang="en-US" alt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DD00E27-84CD-4C94-87C7-B46EAD10EB5D}" type="slidenum">
              <a:rPr lang="en-US" altLang="en-US">
                <a:latin typeface="Arial" charset="0"/>
              </a:rPr>
              <a:pPr eaLnBrk="1" hangingPunct="1">
                <a:spcBef>
                  <a:spcPct val="0"/>
                </a:spcBef>
              </a:pPr>
              <a:t>44</a:t>
            </a:fld>
            <a:endParaRPr lang="en-US" alt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59F57D3-F159-48E4-9887-C7F14B84D07C}" type="slidenum">
              <a:rPr lang="en-US" altLang="en-US">
                <a:latin typeface="Arial" charset="0"/>
              </a:rPr>
              <a:pPr eaLnBrk="1" hangingPunct="1">
                <a:spcBef>
                  <a:spcPct val="0"/>
                </a:spcBef>
              </a:pPr>
              <a:t>45</a:t>
            </a:fld>
            <a:endParaRPr lang="en-US" alt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60CF9F-4A11-4827-B395-469C6DE8ACFD}" type="slidenum">
              <a:rPr lang="en-US" altLang="en-US">
                <a:latin typeface="Arial" charset="0"/>
              </a:rPr>
              <a:pPr eaLnBrk="1" hangingPunct="1">
                <a:spcBef>
                  <a:spcPct val="0"/>
                </a:spcBef>
              </a:pPr>
              <a:t>46</a:t>
            </a:fld>
            <a:endParaRPr lang="en-US" alt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8B5BC26-6A50-4BF9-8976-B7FF40C7A850}" type="slidenum">
              <a:rPr lang="en-US" altLang="en-US">
                <a:latin typeface="Arial" charset="0"/>
              </a:rPr>
              <a:pPr eaLnBrk="1" hangingPunct="1">
                <a:spcBef>
                  <a:spcPct val="0"/>
                </a:spcBef>
              </a:pPr>
              <a:t>47</a:t>
            </a:fld>
            <a:endParaRPr lang="en-US" alt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99AC75F-0E1E-44CB-A05D-6CB5AC5576F0}" type="slidenum">
              <a:rPr lang="en-US" altLang="en-US">
                <a:latin typeface="Arial" charset="0"/>
              </a:rPr>
              <a:pPr eaLnBrk="1" hangingPunct="1">
                <a:spcBef>
                  <a:spcPct val="0"/>
                </a:spcBef>
              </a:pPr>
              <a:t>48</a:t>
            </a:fld>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C0AEA3E-C1CE-4B7D-92D4-A39746E49BF3}" type="slidenum">
              <a:rPr lang="en-US" altLang="en-US">
                <a:latin typeface="Arial" charset="0"/>
              </a:rPr>
              <a:pPr eaLnBrk="1" hangingPunct="1">
                <a:spcBef>
                  <a:spcPct val="0"/>
                </a:spcBef>
              </a:pPr>
              <a:t>13</a:t>
            </a:fld>
            <a:endParaRPr lang="en-US" altLang="en-US">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3B542DD-85EE-46CB-9CA8-A430A53182B3}" type="slidenum">
              <a:rPr lang="en-US" altLang="en-US">
                <a:latin typeface="Arial" charset="0"/>
              </a:rPr>
              <a:pPr eaLnBrk="1" hangingPunct="1">
                <a:spcBef>
                  <a:spcPct val="0"/>
                </a:spcBef>
              </a:pPr>
              <a:t>49</a:t>
            </a:fld>
            <a:endParaRPr lang="en-US" altLang="en-US">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C339E2-AEB4-4110-92F0-E2B767F34A25}" type="slidenum">
              <a:rPr lang="en-US" altLang="en-US">
                <a:latin typeface="Arial" charset="0"/>
              </a:rPr>
              <a:pPr eaLnBrk="1" hangingPunct="1">
                <a:spcBef>
                  <a:spcPct val="0"/>
                </a:spcBef>
              </a:pPr>
              <a:t>50</a:t>
            </a:fld>
            <a:endParaRPr lang="en-US" altLang="en-US">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B6ED5E9-A398-4DE4-809C-701FD6B5A02A}" type="slidenum">
              <a:rPr lang="en-US" altLang="en-US">
                <a:latin typeface="Arial" charset="0"/>
              </a:rPr>
              <a:pPr eaLnBrk="1" hangingPunct="1">
                <a:spcBef>
                  <a:spcPct val="0"/>
                </a:spcBef>
              </a:pPr>
              <a:t>51</a:t>
            </a:fld>
            <a:endParaRPr lang="en-US" altLang="en-US">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818AB6E-A7D4-4AAD-9287-4BF2E11167C5}" type="slidenum">
              <a:rPr lang="en-US" altLang="en-US">
                <a:latin typeface="Arial" charset="0"/>
              </a:rPr>
              <a:pPr eaLnBrk="1" hangingPunct="1">
                <a:spcBef>
                  <a:spcPct val="0"/>
                </a:spcBef>
              </a:pPr>
              <a:t>52</a:t>
            </a:fld>
            <a:endParaRPr lang="en-US" altLang="en-US">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2110B7E-9F3F-44FF-8836-13F69263401B}" type="slidenum">
              <a:rPr lang="en-US" altLang="en-US">
                <a:latin typeface="Arial" charset="0"/>
              </a:rPr>
              <a:pPr eaLnBrk="1" hangingPunct="1">
                <a:spcBef>
                  <a:spcPct val="0"/>
                </a:spcBef>
              </a:pPr>
              <a:t>53</a:t>
            </a:fld>
            <a:endParaRPr lang="en-US" altLang="en-US">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91F829-5EBB-43AA-8D6D-B068201C555B}" type="slidenum">
              <a:rPr lang="en-US" altLang="en-US">
                <a:latin typeface="Arial" charset="0"/>
              </a:rPr>
              <a:pPr eaLnBrk="1" hangingPunct="1">
                <a:spcBef>
                  <a:spcPct val="0"/>
                </a:spcBef>
              </a:pPr>
              <a:t>54</a:t>
            </a:fld>
            <a:endParaRPr lang="en-US" altLang="en-US">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C9C31C-F354-431B-8665-EAAC99D5EEB7}" type="slidenum">
              <a:rPr lang="en-US" altLang="en-US">
                <a:latin typeface="Arial" charset="0"/>
              </a:rPr>
              <a:pPr eaLnBrk="1" hangingPunct="1">
                <a:spcBef>
                  <a:spcPct val="0"/>
                </a:spcBef>
              </a:pPr>
              <a:t>55</a:t>
            </a:fld>
            <a:endParaRPr lang="en-US" altLang="en-US">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FD9818-0645-4719-BA1D-81D6800144CF}" type="slidenum">
              <a:rPr lang="en-US" altLang="en-US">
                <a:latin typeface="Arial" charset="0"/>
              </a:rPr>
              <a:pPr eaLnBrk="1" hangingPunct="1">
                <a:spcBef>
                  <a:spcPct val="0"/>
                </a:spcBef>
              </a:pPr>
              <a:t>56</a:t>
            </a:fld>
            <a:endParaRPr lang="en-US" altLang="en-US">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071C4FC-9A61-44EC-8903-53EC8492D0E4}" type="slidenum">
              <a:rPr lang="en-US" altLang="en-US">
                <a:latin typeface="Arial" charset="0"/>
              </a:rPr>
              <a:pPr eaLnBrk="1" hangingPunct="1">
                <a:spcBef>
                  <a:spcPct val="0"/>
                </a:spcBef>
              </a:pPr>
              <a:t>57</a:t>
            </a:fld>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0B14350-3779-479B-B662-9137D60957FF}" type="slidenum">
              <a:rPr lang="en-US" altLang="en-US">
                <a:latin typeface="Arial" charset="0"/>
              </a:rPr>
              <a:pPr eaLnBrk="1" hangingPunct="1">
                <a:spcBef>
                  <a:spcPct val="0"/>
                </a:spcBef>
              </a:pPr>
              <a:t>14</a:t>
            </a:fld>
            <a:endParaRPr lang="en-US" alt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E024A56-10C0-4CB9-A5CA-C181A96BBABE}" type="slidenum">
              <a:rPr lang="en-US" altLang="en-US">
                <a:latin typeface="Arial" charset="0"/>
              </a:rPr>
              <a:pPr eaLnBrk="1" hangingPunct="1">
                <a:spcBef>
                  <a:spcPct val="0"/>
                </a:spcBef>
              </a:pPr>
              <a:t>15</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84BD41D-3097-474C-8DD3-DD645BABC7D2}" type="slidenum">
              <a:rPr lang="en-US" altLang="en-US">
                <a:latin typeface="Arial" charset="0"/>
              </a:rPr>
              <a:pPr eaLnBrk="1" hangingPunct="1">
                <a:spcBef>
                  <a:spcPct val="0"/>
                </a:spcBef>
              </a:pPr>
              <a:t>16</a:t>
            </a:fld>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1D68C8A-938C-434B-9808-FFE803B86639}" type="slidenum">
              <a:rPr lang="en-US" altLang="en-US">
                <a:latin typeface="Arial" charset="0"/>
              </a:rPr>
              <a:pPr eaLnBrk="1" hangingPunct="1">
                <a:spcBef>
                  <a:spcPct val="0"/>
                </a:spcBef>
              </a:pPr>
              <a:t>17</a:t>
            </a:fld>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3F85D63-86E1-4AFF-A429-509F43995272}" type="slidenum">
              <a:rPr lang="en-US" altLang="en-US">
                <a:latin typeface="Arial" charset="0"/>
              </a:rPr>
              <a:pPr eaLnBrk="1" hangingPunct="1">
                <a:spcBef>
                  <a:spcPct val="0"/>
                </a:spcBef>
              </a:pPr>
              <a:t>18</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4/30/2015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4/30/2015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4/30/2015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4/30/2015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4/30/2015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4/30/2015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s4.tinypic.com/261c0t3.jpg"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4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237507" y="2262189"/>
            <a:ext cx="4186767" cy="1754326"/>
          </a:xfrm>
          <a:prstGeom prst="rect">
            <a:avLst/>
          </a:prstGeom>
          <a:noFill/>
          <a:ln w="9525">
            <a:noFill/>
            <a:miter lim="800000"/>
            <a:headEnd/>
            <a:tailEnd/>
          </a:ln>
          <a:effectLst/>
        </p:spPr>
        <p:txBody>
          <a:bodyPr>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defRPr/>
            </a:pPr>
            <a:r>
              <a:rPr lang="en-US" altLang="en-US" sz="5400" b="1" dirty="0" smtClean="0">
                <a:effectLst>
                  <a:outerShdw blurRad="38100" dist="38100" dir="2700000" algn="tl">
                    <a:srgbClr val="336699"/>
                  </a:outerShdw>
                </a:effectLst>
                <a:latin typeface="Comic Sans MS" pitchFamily="66" charset="0"/>
              </a:rPr>
              <a:t>Let’s Sing </a:t>
            </a:r>
          </a:p>
          <a:p>
            <a:pPr marL="0" indent="0">
              <a:defRPr/>
            </a:pPr>
            <a:r>
              <a:rPr lang="en-US" altLang="en-US" sz="5400" b="1" dirty="0" smtClean="0">
                <a:effectLst>
                  <a:outerShdw blurRad="38100" dist="38100" dir="2700000" algn="tl">
                    <a:srgbClr val="336699"/>
                  </a:outerShdw>
                </a:effectLst>
                <a:latin typeface="Comic Sans MS" pitchFamily="66" charset="0"/>
              </a:rPr>
              <a:t>a Song</a:t>
            </a:r>
          </a:p>
        </p:txBody>
      </p:sp>
    </p:spTree>
  </p:cSld>
  <p:clrMapOvr>
    <a:masterClrMapping/>
  </p:clrMapOvr>
  <p:transition spd="slow">
    <p:fade thruBlk="1"/>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KarenCarpen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0467" y="0"/>
            <a:ext cx="77131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Text Box 6"/>
          <p:cNvSpPr txBox="1">
            <a:spLocks noChangeArrowheads="1"/>
          </p:cNvSpPr>
          <p:nvPr/>
        </p:nvSpPr>
        <p:spPr bwMode="auto">
          <a:xfrm>
            <a:off x="550855" y="485776"/>
            <a:ext cx="3525324" cy="1446550"/>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400" b="1" smtClean="0">
                <a:effectLst>
                  <a:outerShdw blurRad="38100" dist="38100" dir="2700000" algn="tl">
                    <a:srgbClr val="336699"/>
                  </a:outerShdw>
                </a:effectLst>
                <a:latin typeface="Comic Sans MS" pitchFamily="66" charset="0"/>
              </a:rPr>
              <a:t>KAREN</a:t>
            </a:r>
          </a:p>
          <a:p>
            <a:pPr algn="ctr">
              <a:defRPr/>
            </a:pPr>
            <a:r>
              <a:rPr lang="en-US" altLang="en-US" sz="4400" b="1" smtClean="0">
                <a:effectLst>
                  <a:outerShdw blurRad="38100" dist="38100" dir="2700000" algn="tl">
                    <a:srgbClr val="336699"/>
                  </a:outerShdw>
                </a:effectLst>
                <a:latin typeface="Comic Sans MS" pitchFamily="66" charset="0"/>
              </a:rPr>
              <a:t>CARPENTER</a:t>
            </a:r>
          </a:p>
        </p:txBody>
      </p:sp>
      <p:sp>
        <p:nvSpPr>
          <p:cNvPr id="39943" name="Text Box 7"/>
          <p:cNvSpPr txBox="1">
            <a:spLocks noChangeArrowheads="1"/>
          </p:cNvSpPr>
          <p:nvPr/>
        </p:nvSpPr>
        <p:spPr bwMode="auto">
          <a:xfrm>
            <a:off x="-101599" y="3205164"/>
            <a:ext cx="3640740" cy="132343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ja-JP" altLang="en-US" sz="4000" b="1" smtClean="0">
                <a:effectLst>
                  <a:outerShdw blurRad="38100" dist="38100" dir="2700000" algn="tl">
                    <a:srgbClr val="336699"/>
                  </a:outerShdw>
                </a:effectLst>
                <a:latin typeface="Comic Sans MS" pitchFamily="66" charset="0"/>
              </a:rPr>
              <a:t>“</a:t>
            </a:r>
            <a:r>
              <a:rPr lang="en-US" altLang="ja-JP" sz="4000" b="1" smtClean="0">
                <a:effectLst>
                  <a:outerShdw blurRad="38100" dist="38100" dir="2700000" algn="tl">
                    <a:srgbClr val="336699"/>
                  </a:outerShdw>
                </a:effectLst>
                <a:latin typeface="Comic Sans MS" pitchFamily="66" charset="0"/>
              </a:rPr>
              <a:t>YESTERDAY</a:t>
            </a:r>
          </a:p>
          <a:p>
            <a:pPr>
              <a:defRPr/>
            </a:pPr>
            <a:r>
              <a:rPr lang="en-US" altLang="en-US" sz="4000" b="1" smtClean="0">
                <a:effectLst>
                  <a:outerShdw blurRad="38100" dist="38100" dir="2700000" algn="tl">
                    <a:srgbClr val="336699"/>
                  </a:outerShdw>
                </a:effectLst>
                <a:latin typeface="Comic Sans MS" pitchFamily="66" charset="0"/>
              </a:rPr>
              <a:t>ONCE MORE</a:t>
            </a:r>
            <a:r>
              <a:rPr lang="ja-JP" altLang="en-US" sz="4000" b="1" smtClean="0">
                <a:effectLst>
                  <a:outerShdw blurRad="38100" dist="38100" dir="2700000" algn="tl">
                    <a:srgbClr val="336699"/>
                  </a:outerShdw>
                </a:effectLst>
                <a:latin typeface="Comic Sans MS" pitchFamily="66" charset="0"/>
              </a:rPr>
              <a:t>”</a:t>
            </a:r>
            <a:endParaRPr lang="en-US" altLang="en-US" sz="40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1500">
    <p:fade thruBlk="1"/>
    <p:sndAc>
      <p:stSnd>
        <p:snd r:embed="rId3" name="YESTERDAY_ONCE_MORE_1.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250px-Girl_listening_to_radio"/>
          <p:cNvPicPr>
            <a:picLocks noChangeAspect="1" noChangeArrowheads="1"/>
          </p:cNvPicPr>
          <p:nvPr/>
        </p:nvPicPr>
        <p:blipFill>
          <a:blip r:embed="rId3">
            <a:extLst>
              <a:ext uri="{28A0092B-C50C-407E-A947-70E740481C1C}">
                <a14:useLocalDpi xmlns:a14="http://schemas.microsoft.com/office/drawing/2010/main" val="0"/>
              </a:ext>
            </a:extLst>
          </a:blip>
          <a:srcRect l="1483" t="2222" r="1483" b="2222"/>
          <a:stretch>
            <a:fillRect/>
          </a:stretch>
        </p:blipFill>
        <p:spPr bwMode="auto">
          <a:xfrm>
            <a:off x="1" y="0"/>
            <a:ext cx="63796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Text Box 6"/>
          <p:cNvSpPr txBox="1">
            <a:spLocks noChangeArrowheads="1"/>
          </p:cNvSpPr>
          <p:nvPr/>
        </p:nvSpPr>
        <p:spPr bwMode="auto">
          <a:xfrm>
            <a:off x="6502401" y="2286000"/>
            <a:ext cx="5609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I was young, </a:t>
            </a:r>
          </a:p>
          <a:p>
            <a:pPr algn="ctr">
              <a:defRPr/>
            </a:pPr>
            <a:r>
              <a:rPr lang="en-US" altLang="en-US" sz="3600" b="1" smtClean="0">
                <a:effectLst>
                  <a:outerShdw blurRad="38100" dist="38100" dir="2700000" algn="tl">
                    <a:srgbClr val="336699"/>
                  </a:outerShdw>
                </a:effectLst>
                <a:latin typeface="Comic Sans MS" pitchFamily="66" charset="0"/>
              </a:rPr>
              <a:t>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listen to the </a:t>
            </a:r>
          </a:p>
          <a:p>
            <a:pPr algn="ctr">
              <a:defRPr/>
            </a:pPr>
            <a:r>
              <a:rPr lang="en-US" altLang="en-US" sz="3600" b="1" smtClean="0">
                <a:effectLst>
                  <a:outerShdw blurRad="38100" dist="38100" dir="2700000" algn="tl">
                    <a:srgbClr val="336699"/>
                  </a:outerShdw>
                </a:effectLst>
                <a:latin typeface="Comic Sans MS" pitchFamily="66" charset="0"/>
              </a:rPr>
              <a:t>radio</a:t>
            </a:r>
          </a:p>
        </p:txBody>
      </p:sp>
    </p:spTree>
  </p:cSld>
  <p:clrMapOvr>
    <a:masterClrMapping/>
  </p:clrMapOvr>
  <p:transition spd="slow" advClick="0" advTm="4500">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j04315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0"/>
            <a:ext cx="8331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 Box 6"/>
          <p:cNvSpPr txBox="1">
            <a:spLocks noChangeArrowheads="1"/>
          </p:cNvSpPr>
          <p:nvPr/>
        </p:nvSpPr>
        <p:spPr bwMode="auto">
          <a:xfrm>
            <a:off x="429685" y="1019176"/>
            <a:ext cx="3597460"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Waiting for my</a:t>
            </a:r>
          </a:p>
          <a:p>
            <a:pPr>
              <a:defRPr/>
            </a:pPr>
            <a:r>
              <a:rPr lang="en-US" altLang="en-US" sz="3600" b="1" smtClean="0">
                <a:effectLst>
                  <a:outerShdw blurRad="38100" dist="38100" dir="2700000" algn="tl">
                    <a:srgbClr val="336699"/>
                  </a:outerShdw>
                </a:effectLst>
                <a:latin typeface="Comic Sans MS" pitchFamily="66" charset="0"/>
              </a:rPr>
              <a:t>favorite songs.</a:t>
            </a:r>
          </a:p>
        </p:txBody>
      </p:sp>
    </p:spTree>
  </p:cSld>
  <p:clrMapOvr>
    <a:masterClrMapping/>
  </p:clrMapOvr>
  <p:transition spd="slow" advClick="0" advTm="4000">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BAPM91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0" y="806450"/>
            <a:ext cx="8229600" cy="605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6"/>
          <p:cNvSpPr txBox="1">
            <a:spLocks noChangeArrowheads="1"/>
          </p:cNvSpPr>
          <p:nvPr/>
        </p:nvSpPr>
        <p:spPr bwMode="auto">
          <a:xfrm>
            <a:off x="2134408" y="128588"/>
            <a:ext cx="7952818"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they played,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sing along;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_a873d1fad062df0172b1e38e821d43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5" name="Text Box 3"/>
          <p:cNvSpPr txBox="1">
            <a:spLocks noChangeArrowheads="1"/>
          </p:cNvSpPr>
          <p:nvPr/>
        </p:nvSpPr>
        <p:spPr bwMode="auto">
          <a:xfrm>
            <a:off x="203201" y="3024189"/>
            <a:ext cx="34755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It made me smile.</a:t>
            </a:r>
          </a:p>
        </p:txBody>
      </p:sp>
    </p:spTree>
  </p:cSld>
  <p:clrMapOvr>
    <a:masterClrMapping/>
  </p:clrMapOvr>
  <p:transition spd="slow" advClick="0" advTm="5000">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BE067409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7267" y="-76200"/>
            <a:ext cx="79163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 Box 6"/>
          <p:cNvSpPr txBox="1">
            <a:spLocks noChangeArrowheads="1"/>
          </p:cNvSpPr>
          <p:nvPr/>
        </p:nvSpPr>
        <p:spPr bwMode="auto">
          <a:xfrm>
            <a:off x="182034" y="2038350"/>
            <a:ext cx="40851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were such happy times</a:t>
            </a:r>
          </a:p>
          <a:p>
            <a:pPr algn="ctr">
              <a:defRPr/>
            </a:pPr>
            <a:r>
              <a:rPr lang="en-US" altLang="en-US" sz="3600" b="1" smtClean="0">
                <a:effectLst>
                  <a:outerShdw blurRad="38100" dist="38100" dir="2700000" algn="tl">
                    <a:srgbClr val="336699"/>
                  </a:outerShdw>
                </a:effectLst>
                <a:latin typeface="Comic Sans MS" pitchFamily="66" charset="0"/>
              </a:rPr>
              <a:t>and not so long ago,</a:t>
            </a:r>
          </a:p>
        </p:txBody>
      </p:sp>
    </p:spTree>
  </p:cSld>
  <p:clrMapOvr>
    <a:masterClrMapping/>
  </p:clrMapOvr>
  <p:transition spd="slow" advClick="0" advTm="5328">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7" descr="CD_EverlastingMelod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76326"/>
            <a:ext cx="12192000"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8"/>
          <p:cNvSpPr txBox="1">
            <a:spLocks noChangeArrowheads="1"/>
          </p:cNvSpPr>
          <p:nvPr/>
        </p:nvSpPr>
        <p:spPr bwMode="auto">
          <a:xfrm>
            <a:off x="1877537" y="349250"/>
            <a:ext cx="843692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How I wondered where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gone.</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en-US" altLang="en-US" sz="1800"/>
          </a:p>
        </p:txBody>
      </p:sp>
      <p:pic>
        <p:nvPicPr>
          <p:cNvPr id="13315" name="Picture 3" descr="2486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4763"/>
            <a:ext cx="9652000" cy="694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8" name="Text Box 4"/>
          <p:cNvSpPr txBox="1">
            <a:spLocks noChangeArrowheads="1"/>
          </p:cNvSpPr>
          <p:nvPr/>
        </p:nvSpPr>
        <p:spPr bwMode="auto">
          <a:xfrm>
            <a:off x="9347201" y="2282826"/>
            <a:ext cx="2865967" cy="1200329"/>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But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back again,</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2000">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jukelarge"/>
          <p:cNvPicPr>
            <a:picLocks noChangeAspect="1" noChangeArrowheads="1"/>
          </p:cNvPicPr>
          <p:nvPr/>
        </p:nvPicPr>
        <p:blipFill>
          <a:blip r:embed="rId3">
            <a:extLst>
              <a:ext uri="{28A0092B-C50C-407E-A947-70E740481C1C}">
                <a14:useLocalDpi xmlns:a14="http://schemas.microsoft.com/office/drawing/2010/main" val="0"/>
              </a:ext>
            </a:extLst>
          </a:blip>
          <a:srcRect t="8420"/>
          <a:stretch>
            <a:fillRect/>
          </a:stretch>
        </p:blipFill>
        <p:spPr bwMode="auto">
          <a:xfrm>
            <a:off x="-101600" y="163514"/>
            <a:ext cx="12496800" cy="638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Text Box 6"/>
          <p:cNvSpPr txBox="1">
            <a:spLocks noChangeArrowheads="1"/>
          </p:cNvSpPr>
          <p:nvPr/>
        </p:nvSpPr>
        <p:spPr bwMode="auto">
          <a:xfrm>
            <a:off x="3860800" y="1781176"/>
            <a:ext cx="48768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Just like a long lost friend,</a:t>
            </a:r>
          </a:p>
        </p:txBody>
      </p:sp>
    </p:spTree>
  </p:cSld>
  <p:clrMapOvr>
    <a:masterClrMapping/>
  </p:clrMapOvr>
  <p:transition spd="slow" advClick="0" advTm="25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23rd</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a:t>
            </a: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Corner Friends</a:t>
            </a:r>
            <a:endParaRPr lang="en-U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00131" y="1009403"/>
            <a:ext cx="9376627" cy="7032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music-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5" name="Text Box 3"/>
          <p:cNvSpPr txBox="1">
            <a:spLocks noChangeArrowheads="1"/>
          </p:cNvSpPr>
          <p:nvPr/>
        </p:nvSpPr>
        <p:spPr bwMode="auto">
          <a:xfrm>
            <a:off x="283634" y="152401"/>
            <a:ext cx="4288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All the songs I loved </a:t>
            </a:r>
          </a:p>
          <a:p>
            <a:pPr>
              <a:defRPr/>
            </a:pPr>
            <a:r>
              <a:rPr lang="en-US" altLang="en-US" sz="3600" b="1" smtClean="0">
                <a:effectLst>
                  <a:outerShdw blurRad="38100" dist="38100" dir="2700000" algn="tl">
                    <a:srgbClr val="336699"/>
                  </a:outerShdw>
                </a:effectLst>
                <a:latin typeface="Comic Sans MS" pitchFamily="66" charset="0"/>
              </a:rPr>
              <a:t>so </a:t>
            </a:r>
          </a:p>
          <a:p>
            <a:pPr>
              <a:defRPr/>
            </a:pPr>
            <a:r>
              <a:rPr lang="en-US" altLang="en-US" sz="3600" b="1" smtClean="0">
                <a:effectLst>
                  <a:outerShdw blurRad="38100" dist="38100" dir="2700000" algn="tl">
                    <a:srgbClr val="336699"/>
                  </a:outerShdw>
                </a:effectLst>
                <a:latin typeface="Comic Sans MS" pitchFamily="66" charset="0"/>
              </a:rPr>
              <a:t>well.</a:t>
            </a:r>
          </a:p>
        </p:txBody>
      </p:sp>
    </p:spTree>
  </p:cSld>
  <p:clrMapOvr>
    <a:masterClrMapping/>
  </p:clrMapOvr>
  <p:transition spd="slow" advClick="0" advTm="4000">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NT0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75"/>
            <a:ext cx="12395200"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39" name="Text Box 3"/>
          <p:cNvSpPr txBox="1">
            <a:spLocks noChangeArrowheads="1"/>
          </p:cNvSpPr>
          <p:nvPr/>
        </p:nvSpPr>
        <p:spPr bwMode="auto">
          <a:xfrm>
            <a:off x="1140297" y="469901"/>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a:t>
            </a:r>
            <a:r>
              <a:rPr lang="en-US" altLang="en-US" sz="3600" b="1" dirty="0" err="1" smtClean="0">
                <a:solidFill>
                  <a:schemeClr val="bg1"/>
                </a:solidFill>
                <a:effectLst>
                  <a:outerShdw blurRad="38100" dist="38100" dir="2700000" algn="tl">
                    <a:srgbClr val="FFFFFF"/>
                  </a:outerShdw>
                </a:effectLst>
                <a:latin typeface="Comic Sans MS" pitchFamily="66" charset="0"/>
              </a:rPr>
              <a:t>sha</a:t>
            </a:r>
            <a:r>
              <a:rPr lang="en-US" altLang="en-US" sz="3600" b="1" dirty="0" smtClean="0">
                <a:solidFill>
                  <a:schemeClr val="bg1"/>
                </a:solidFill>
                <a:effectLst>
                  <a:outerShdw blurRad="38100" dist="38100" dir="2700000" algn="tl">
                    <a:srgbClr val="FFFFFF"/>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he_music_in_my_heart_II_by_rockman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76200"/>
            <a:ext cx="12395200" cy="701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3" name="Text Box 3"/>
          <p:cNvSpPr txBox="1">
            <a:spLocks noChangeArrowheads="1"/>
          </p:cNvSpPr>
          <p:nvPr/>
        </p:nvSpPr>
        <p:spPr bwMode="auto">
          <a:xfrm>
            <a:off x="7823200" y="294005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FFFFFF"/>
                  </a:outerShdw>
                </a:effectLst>
                <a:latin typeface="Comic Sans MS" pitchFamily="66" charset="0"/>
              </a:rPr>
              <a:t>Still shines</a:t>
            </a:r>
            <a:r>
              <a:rPr lang="en-US" altLang="en-US" sz="3600" b="1" dirty="0" smtClean="0">
                <a:solidFill>
                  <a:srgbClr val="000000"/>
                </a:solidFill>
                <a:effectLst>
                  <a:outerShdw blurRad="38100" dist="38100" dir="2700000" algn="tl">
                    <a:srgbClr val="FFFFFF"/>
                  </a:outerShdw>
                </a:effectLst>
                <a:latin typeface="Comic Sans MS" pitchFamily="66" charset="0"/>
              </a:rPr>
              <a:t>.</a:t>
            </a:r>
          </a:p>
        </p:txBody>
      </p:sp>
    </p:spTree>
  </p:cSld>
  <p:clrMapOvr>
    <a:masterClrMapping/>
  </p:clrMapOvr>
  <p:transition spd="slow" advClick="0" advTm="2500">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jopl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2225"/>
            <a:ext cx="9245600" cy="688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500">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DSC01209"/>
          <p:cNvPicPr>
            <a:picLocks noChangeAspect="1" noChangeArrowheads="1"/>
          </p:cNvPicPr>
          <p:nvPr/>
        </p:nvPicPr>
        <p:blipFill>
          <a:blip r:embed="rId3">
            <a:lum contrast="-24000"/>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1" name="Text Box 3"/>
          <p:cNvSpPr txBox="1">
            <a:spLocks noChangeArrowheads="1"/>
          </p:cNvSpPr>
          <p:nvPr/>
        </p:nvSpPr>
        <p:spPr bwMode="auto">
          <a:xfrm>
            <a:off x="2661380" y="180976"/>
            <a:ext cx="67104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211141-main_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8939"/>
            <a:ext cx="1219200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5" name="Text Box 3"/>
          <p:cNvSpPr txBox="1">
            <a:spLocks noChangeArrowheads="1"/>
          </p:cNvSpPr>
          <p:nvPr/>
        </p:nvSpPr>
        <p:spPr bwMode="auto">
          <a:xfrm>
            <a:off x="7903634" y="531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2000">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Turntables_43_retro_a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49213"/>
            <a:ext cx="10972800" cy="695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pi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8900"/>
            <a:ext cx="122936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304800" y="241300"/>
            <a:ext cx="71120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When they get to the part where he</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breaking her heart,</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te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19050"/>
            <a:ext cx="125984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Text Box 3"/>
          <p:cNvSpPr txBox="1">
            <a:spLocks noChangeArrowheads="1"/>
          </p:cNvSpPr>
          <p:nvPr/>
        </p:nvSpPr>
        <p:spPr bwMode="auto">
          <a:xfrm>
            <a:off x="6197601" y="5057776"/>
            <a:ext cx="4389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 can really make me cry.</a:t>
            </a:r>
          </a:p>
        </p:txBody>
      </p:sp>
    </p:spTree>
  </p:cSld>
  <p:clrMapOvr>
    <a:masterClrMapping/>
  </p:clrMapOvr>
  <p:transition spd="slow" advClick="0" advTm="3766">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t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6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1" name="Text Box 3"/>
          <p:cNvSpPr txBox="1">
            <a:spLocks noChangeArrowheads="1"/>
          </p:cNvSpPr>
          <p:nvPr/>
        </p:nvSpPr>
        <p:spPr bwMode="auto">
          <a:xfrm>
            <a:off x="4913517" y="95885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4953">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748" y="298076"/>
            <a:ext cx="10515600" cy="1325563"/>
          </a:xfrm>
        </p:spPr>
        <p:txBody>
          <a:bodyPr/>
          <a:lstStyle/>
          <a:p>
            <a:pPr algn="ctr"/>
            <a:r>
              <a:rPr lang="en-US" b="1" dirty="0" smtClean="0">
                <a:ln w="17780" cmpd="sng">
                  <a:solidFill>
                    <a:srgbClr val="FFFFFF"/>
                  </a:solidFill>
                  <a:prstDash val="solid"/>
                  <a:miter lim="800000"/>
                </a:ln>
                <a:effectLst>
                  <a:outerShdw blurRad="50800" algn="tl" rotWithShape="0">
                    <a:srgbClr val="000000"/>
                  </a:outerShdw>
                </a:effectLst>
              </a:rPr>
              <a:t>April </a:t>
            </a:r>
            <a:r>
              <a:rPr lang="en-US" b="1" dirty="0" smtClean="0">
                <a:ln w="17780" cmpd="sng">
                  <a:solidFill>
                    <a:srgbClr val="FFFFFF"/>
                  </a:solidFill>
                  <a:prstDash val="solid"/>
                  <a:miter lim="800000"/>
                </a:ln>
                <a:effectLst>
                  <a:outerShdw blurRad="50800" algn="tl" rotWithShape="0">
                    <a:srgbClr val="000000"/>
                  </a:outerShdw>
                </a:effectLst>
              </a:rPr>
              <a:t>23rd</a:t>
            </a:r>
            <a:r>
              <a:rPr lang="en-US" b="1" dirty="0" smtClean="0">
                <a:ln w="17780" cmpd="sng">
                  <a:solidFill>
                    <a:srgbClr val="FFFFFF"/>
                  </a:solidFill>
                  <a:prstDash val="solid"/>
                  <a:miter lim="800000"/>
                </a:ln>
                <a:effectLst>
                  <a:outerShdw blurRad="50800" algn="tl" rotWithShape="0">
                    <a:srgbClr val="000000"/>
                  </a:outerShdw>
                </a:effectLst>
              </a:rPr>
              <a:t> </a:t>
            </a:r>
            <a:r>
              <a:rPr lang="en-US" b="1" dirty="0" smtClean="0">
                <a:ln w="17780" cmpd="sng">
                  <a:solidFill>
                    <a:srgbClr val="FFFFFF"/>
                  </a:solidFill>
                  <a:prstDash val="solid"/>
                  <a:miter lim="800000"/>
                </a:ln>
                <a:effectLst>
                  <a:outerShdw blurRad="50800" algn="tl" rotWithShape="0">
                    <a:srgbClr val="000000"/>
                  </a:outerShdw>
                </a:effectLst>
              </a:rPr>
              <a:t>English </a:t>
            </a:r>
            <a:r>
              <a:rPr lang="en-US" b="1" dirty="0">
                <a:ln w="17780" cmpd="sng">
                  <a:solidFill>
                    <a:srgbClr val="FFFFFF"/>
                  </a:solidFill>
                  <a:prstDash val="solid"/>
                  <a:miter lim="800000"/>
                </a:ln>
                <a:effectLst>
                  <a:outerShdw blurRad="50800" algn="tl" rotWithShape="0">
                    <a:srgbClr val="000000"/>
                  </a:outerShdw>
                </a:effectLst>
              </a:rPr>
              <a:t>Corner Friends</a:t>
            </a:r>
            <a:endParaRPr lang="en-U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45673" y="1451068"/>
            <a:ext cx="8610530" cy="6457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60900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ouple_embrace_silhouet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3952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5" name="Text Box 3"/>
          <p:cNvSpPr txBox="1">
            <a:spLocks noChangeArrowheads="1"/>
          </p:cNvSpPr>
          <p:nvPr/>
        </p:nvSpPr>
        <p:spPr bwMode="auto">
          <a:xfrm>
            <a:off x="2154768" y="5562600"/>
            <a:ext cx="618951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yesterday once more.</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6000">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0700"/>
            <a:ext cx="12395200"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100">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otr_rockwe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6200"/>
            <a:ext cx="76856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6"/>
          <p:cNvSpPr txBox="1">
            <a:spLocks noChangeArrowheads="1"/>
          </p:cNvSpPr>
          <p:nvPr/>
        </p:nvSpPr>
        <p:spPr bwMode="auto">
          <a:xfrm>
            <a:off x="8005234" y="2109788"/>
            <a:ext cx="4186767" cy="641350"/>
          </a:xfrm>
          <a:prstGeom prst="rect">
            <a:avLst/>
          </a:prstGeom>
          <a:noFill/>
          <a:ln w="9525">
            <a:noFill/>
            <a:miter lim="800000"/>
            <a:headEnd/>
            <a:tailEnd/>
          </a:ln>
          <a:effectLst/>
        </p:spPr>
        <p:txBody>
          <a:bodyPr>
            <a:spAutoFit/>
          </a:bodyPr>
          <a:lstStyle/>
          <a:p>
            <a:pPr algn="ctr" eaLnBrk="0" hangingPunct="0">
              <a:defRPr/>
            </a:pPr>
            <a:endParaRPr lang="en-US" sz="3600" b="1">
              <a:effectLst>
                <a:outerShdw blurRad="38100" dist="38100" dir="2700000" algn="tl">
                  <a:srgbClr val="000000"/>
                </a:outerShdw>
              </a:effectLst>
              <a:latin typeface="Comic Sans MS" pitchFamily="66" charset="0"/>
              <a:ea typeface="+mn-ea"/>
            </a:endParaRPr>
          </a:p>
        </p:txBody>
      </p:sp>
      <p:sp>
        <p:nvSpPr>
          <p:cNvPr id="8199" name="Text Box 7"/>
          <p:cNvSpPr txBox="1">
            <a:spLocks noChangeArrowheads="1"/>
          </p:cNvSpPr>
          <p:nvPr/>
        </p:nvSpPr>
        <p:spPr bwMode="auto">
          <a:xfrm>
            <a:off x="7620001" y="2282826"/>
            <a:ext cx="43899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Looking back on how it was</a:t>
            </a:r>
          </a:p>
          <a:p>
            <a:pPr algn="ctr">
              <a:defRPr/>
            </a:pPr>
            <a:r>
              <a:rPr lang="en-US" altLang="en-US" sz="3600" b="1" smtClean="0">
                <a:effectLst>
                  <a:outerShdw blurRad="38100" dist="38100" dir="2700000" algn="tl">
                    <a:srgbClr val="336699"/>
                  </a:outerShdw>
                </a:effectLst>
                <a:latin typeface="Comic Sans MS" pitchFamily="66" charset="0"/>
              </a:rPr>
              <a:t>in years gone by</a:t>
            </a:r>
          </a:p>
        </p:txBody>
      </p:sp>
    </p:spTree>
  </p:cSld>
  <p:clrMapOvr>
    <a:masterClrMapping/>
  </p:clrMapOvr>
  <p:transition spd="slow" advClick="0" advTm="4594">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roms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6514"/>
            <a:ext cx="12801600" cy="689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7" name="Text Box 3"/>
          <p:cNvSpPr txBox="1">
            <a:spLocks noChangeArrowheads="1"/>
          </p:cNvSpPr>
          <p:nvPr/>
        </p:nvSpPr>
        <p:spPr bwMode="auto">
          <a:xfrm>
            <a:off x="5588001" y="485776"/>
            <a:ext cx="6117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the good times that I had,</a:t>
            </a:r>
          </a:p>
        </p:txBody>
      </p:sp>
    </p:spTree>
  </p:cSld>
  <p:clrMapOvr>
    <a:masterClrMapping/>
  </p:clrMapOvr>
  <p:transition spd="slow" advClick="0" advTm="4968">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050929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12293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Text Box 3"/>
          <p:cNvSpPr txBox="1">
            <a:spLocks noChangeArrowheads="1"/>
          </p:cNvSpPr>
          <p:nvPr/>
        </p:nvSpPr>
        <p:spPr bwMode="auto">
          <a:xfrm>
            <a:off x="3251200" y="1323976"/>
            <a:ext cx="57912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Makes today seem rather sad,</a:t>
            </a:r>
          </a:p>
        </p:txBody>
      </p:sp>
    </p:spTree>
  </p:cSld>
  <p:clrMapOvr>
    <a:masterClrMapping/>
  </p:clrMapOvr>
  <p:transition spd="slow" advClick="0" advTm="3000">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bisbee-arizo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1813"/>
            <a:ext cx="12395200" cy="57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Text Box 3"/>
          <p:cNvSpPr txBox="1">
            <a:spLocks noChangeArrowheads="1"/>
          </p:cNvSpPr>
          <p:nvPr/>
        </p:nvSpPr>
        <p:spPr bwMode="auto">
          <a:xfrm>
            <a:off x="4876800" y="738351"/>
            <a:ext cx="4085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FFFFFF"/>
                  </a:outerShdw>
                </a:effectLst>
                <a:latin typeface="Comic Sans MS" pitchFamily="66" charset="0"/>
              </a:rPr>
              <a:t>So much has changed.</a:t>
            </a:r>
          </a:p>
        </p:txBody>
      </p:sp>
    </p:spTree>
  </p:cSld>
  <p:clrMapOvr>
    <a:masterClrMapping/>
  </p:clrMapOvr>
  <p:transition spd="slow" advClick="0" advTm="6000">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descr="ttap_music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0" y="1295400"/>
            <a:ext cx="74168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Text Box 6"/>
          <p:cNvSpPr txBox="1">
            <a:spLocks noChangeArrowheads="1"/>
          </p:cNvSpPr>
          <p:nvPr/>
        </p:nvSpPr>
        <p:spPr bwMode="auto">
          <a:xfrm>
            <a:off x="3192531" y="76201"/>
            <a:ext cx="5917004"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It was songs of love that</a:t>
            </a:r>
          </a:p>
          <a:p>
            <a:pPr algn="ctr">
              <a:defRPr/>
            </a:pPr>
            <a:r>
              <a:rPr lang="en-US" altLang="en-US" sz="3600" b="1" smtClean="0">
                <a:effectLst>
                  <a:outerShdw blurRad="38100" dist="38100" dir="2700000" algn="tl">
                    <a:srgbClr val="336699"/>
                  </a:outerShdw>
                </a:effectLst>
                <a:latin typeface="Comic Sans MS" pitchFamily="66" charset="0"/>
              </a:rPr>
              <a:t>I would sing to then</a:t>
            </a:r>
          </a:p>
        </p:txBody>
      </p:sp>
    </p:spTree>
  </p:cSld>
  <p:clrMapOvr>
    <a:masterClrMapping/>
  </p:clrMapOvr>
  <p:transition spd="slow" advClick="0" advTm="4328">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2145992419_4e192d86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8212667" cy="708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3" name="Text Box 3"/>
          <p:cNvSpPr txBox="1">
            <a:spLocks noChangeArrowheads="1"/>
          </p:cNvSpPr>
          <p:nvPr/>
        </p:nvSpPr>
        <p:spPr bwMode="auto">
          <a:xfrm>
            <a:off x="8229600" y="2514600"/>
            <a:ext cx="36068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memorize each word.</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100">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descr="brianne_pain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133" y="-76200"/>
            <a:ext cx="737446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6"/>
          <p:cNvSpPr txBox="1">
            <a:spLocks noChangeArrowheads="1"/>
          </p:cNvSpPr>
          <p:nvPr/>
        </p:nvSpPr>
        <p:spPr bwMode="auto">
          <a:xfrm>
            <a:off x="80434" y="2282826"/>
            <a:ext cx="4593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old melodies</a:t>
            </a:r>
          </a:p>
          <a:p>
            <a:pPr algn="ctr">
              <a:defRPr/>
            </a:pPr>
            <a:r>
              <a:rPr lang="en-US" altLang="en-US" sz="3600" b="1" smtClean="0">
                <a:effectLst>
                  <a:outerShdw blurRad="38100" dist="38100" dir="2700000" algn="tl">
                    <a:srgbClr val="336699"/>
                  </a:outerShdw>
                </a:effectLst>
                <a:latin typeface="Comic Sans MS" pitchFamily="66" charset="0"/>
              </a:rPr>
              <a:t>still sound so good to me</a:t>
            </a:r>
          </a:p>
        </p:txBody>
      </p:sp>
    </p:spTree>
  </p:cSld>
  <p:clrMapOvr>
    <a:masterClrMapping/>
  </p:clrMapOvr>
  <p:transition spd="slow" advClick="0" advTm="5265">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OnTheA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1" name="Text Box 3"/>
          <p:cNvSpPr txBox="1">
            <a:spLocks noChangeArrowheads="1"/>
          </p:cNvSpPr>
          <p:nvPr/>
        </p:nvSpPr>
        <p:spPr bwMode="auto">
          <a:xfrm>
            <a:off x="9347201" y="2282826"/>
            <a:ext cx="2764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As they melt the years away.</a:t>
            </a:r>
          </a:p>
        </p:txBody>
      </p:sp>
    </p:spTree>
  </p:cSld>
  <p:clrMapOvr>
    <a:masterClrMapping/>
  </p:clrMapOvr>
  <p:transition spd="slow" advClick="0" advTm="4000">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246" y="511831"/>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23rd</a:t>
            </a:r>
            <a:endParaRPr lang="en-US" dirty="0"/>
          </a:p>
        </p:txBody>
      </p:sp>
      <p:pic>
        <p:nvPicPr>
          <p:cNvPr id="5" name="Content Placeholder 4" descr="E:\DCIM\100MSDCF\DSC03152.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078180" y="1745673"/>
            <a:ext cx="8633361" cy="7065818"/>
          </a:xfrm>
          <a:prstGeom prst="rect">
            <a:avLst/>
          </a:prstGeom>
          <a:noFill/>
          <a:ln>
            <a:noFill/>
          </a:ln>
        </p:spPr>
      </p:pic>
    </p:spTree>
    <p:extLst>
      <p:ext uri="{BB962C8B-B14F-4D97-AF65-F5344CB8AC3E}">
        <p14:creationId xmlns:p14="http://schemas.microsoft.com/office/powerpoint/2010/main" val="24460900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395200"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 Box 7"/>
          <p:cNvSpPr txBox="1">
            <a:spLocks noChangeArrowheads="1"/>
          </p:cNvSpPr>
          <p:nvPr/>
        </p:nvSpPr>
        <p:spPr bwMode="auto">
          <a:xfrm>
            <a:off x="6728297" y="51339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sha</a:t>
            </a:r>
            <a:r>
              <a:rPr lang="en-US" altLang="en-US" sz="3600" b="1" dirty="0" smtClean="0">
                <a:solidFill>
                  <a:schemeClr val="bg1"/>
                </a:solidFill>
                <a:effectLst>
                  <a:outerShdw blurRad="38100" dist="38100" dir="2700000" algn="tl">
                    <a:srgbClr val="336699"/>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Music-Notes.gif Music Notes image by rosa97na"/>
          <p:cNvPicPr>
            <a:picLocks noChangeAspect="1" noChangeArrowheads="1"/>
          </p:cNvPicPr>
          <p:nvPr/>
        </p:nvPicPr>
        <p:blipFill>
          <a:blip r:embed="rId3">
            <a:extLst>
              <a:ext uri="{28A0092B-C50C-407E-A947-70E740481C1C}">
                <a14:useLocalDpi xmlns:a14="http://schemas.microsoft.com/office/drawing/2010/main" val="0"/>
              </a:ext>
            </a:extLst>
          </a:blip>
          <a:srcRect l="2180" r="2275" b="2928"/>
          <a:stretch>
            <a:fillRect/>
          </a:stretch>
        </p:blipFill>
        <p:spPr bwMode="auto">
          <a:xfrm>
            <a:off x="18796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9" name="Text Box 3"/>
          <p:cNvSpPr txBox="1">
            <a:spLocks noChangeArrowheads="1"/>
          </p:cNvSpPr>
          <p:nvPr/>
        </p:nvSpPr>
        <p:spPr bwMode="auto">
          <a:xfrm>
            <a:off x="2221848" y="585788"/>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1500">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261c0t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96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3" name="Text Box 3"/>
          <p:cNvSpPr txBox="1">
            <a:spLocks noChangeArrowheads="1"/>
          </p:cNvSpPr>
          <p:nvPr/>
        </p:nvSpPr>
        <p:spPr bwMode="auto">
          <a:xfrm>
            <a:off x="283634" y="2286000"/>
            <a:ext cx="27643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All the oldies but goodies!</a:t>
            </a:r>
          </a:p>
        </p:txBody>
      </p:sp>
    </p:spTree>
  </p:cSld>
  <p:clrMapOvr>
    <a:masterClrMapping/>
  </p:clrMapOvr>
  <p:transition spd="slow" advClick="0" advTm="3000">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Amy-Pearson-singing-in-Channel-7-studios_MG_59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58738"/>
            <a:ext cx="12598400" cy="696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7" name="Text Box 3"/>
          <p:cNvSpPr txBox="1">
            <a:spLocks noChangeArrowheads="1"/>
          </p:cNvSpPr>
          <p:nvPr/>
        </p:nvSpPr>
        <p:spPr bwMode="auto">
          <a:xfrm>
            <a:off x="203200" y="209550"/>
            <a:ext cx="4165600"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736708cufk3nb73k"/>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46400" y="-76200"/>
            <a:ext cx="68855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1" name="Text Box 3"/>
          <p:cNvSpPr txBox="1">
            <a:spLocks noChangeArrowheads="1"/>
          </p:cNvSpPr>
          <p:nvPr/>
        </p:nvSpPr>
        <p:spPr bwMode="auto">
          <a:xfrm>
            <a:off x="6989234" y="150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So fine.</a:t>
            </a:r>
          </a:p>
        </p:txBody>
      </p:sp>
    </p:spTree>
  </p:cSld>
  <p:clrMapOvr>
    <a:masterClrMapping/>
  </p:clrMapOvr>
  <p:transition spd="slow" advClick="0" advTm="2500">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0" y="0"/>
            <a:ext cx="99568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asian-family-with-young-children-playing-in-the-leaves-toronto-~-lw_d05_064abcd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6"/>
          <p:cNvSpPr txBox="1">
            <a:spLocks noChangeArrowheads="1"/>
          </p:cNvSpPr>
          <p:nvPr/>
        </p:nvSpPr>
        <p:spPr bwMode="auto">
          <a:xfrm>
            <a:off x="6684434" y="-23813"/>
            <a:ext cx="184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en-US" altLang="en-US" sz="3600">
              <a:latin typeface="Comic Sans MS" pitchFamily="66" charset="0"/>
            </a:endParaRPr>
          </a:p>
        </p:txBody>
      </p:sp>
      <p:sp>
        <p:nvSpPr>
          <p:cNvPr id="76807" name="Text Box 7"/>
          <p:cNvSpPr txBox="1">
            <a:spLocks noChangeArrowheads="1"/>
          </p:cNvSpPr>
          <p:nvPr/>
        </p:nvSpPr>
        <p:spPr bwMode="auto">
          <a:xfrm>
            <a:off x="7112000" y="60326"/>
            <a:ext cx="5283200" cy="17081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500" b="1" smtClean="0">
                <a:effectLst>
                  <a:outerShdw blurRad="38100" dist="38100" dir="2700000" algn="tl">
                    <a:srgbClr val="336699"/>
                  </a:outerShdw>
                </a:effectLst>
                <a:latin typeface="Comic Sans MS" pitchFamily="66" charset="0"/>
              </a:rPr>
              <a:t>All my best memories come back clearly to me;</a:t>
            </a:r>
          </a:p>
        </p:txBody>
      </p:sp>
    </p:spTree>
  </p:cSld>
  <p:clrMapOvr>
    <a:masterClrMapping/>
  </p:clrMapOvr>
  <p:transition spd="slow" advClick="0" advTm="4156">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AsianFami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4968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Text Box 6"/>
          <p:cNvSpPr txBox="1">
            <a:spLocks noChangeArrowheads="1"/>
          </p:cNvSpPr>
          <p:nvPr/>
        </p:nvSpPr>
        <p:spPr bwMode="auto">
          <a:xfrm>
            <a:off x="1564218" y="6148388"/>
            <a:ext cx="673934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Some can even make me cry.</a:t>
            </a:r>
          </a:p>
        </p:txBody>
      </p:sp>
    </p:spTree>
  </p:cSld>
  <p:clrMapOvr>
    <a:masterClrMapping/>
  </p:clrMapOvr>
  <p:transition spd="slow" advClick="0" advTm="3625">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parents_child_silhouett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75"/>
            <a:ext cx="12293600" cy="69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87" name="Text Box 3"/>
          <p:cNvSpPr txBox="1">
            <a:spLocks noChangeArrowheads="1"/>
          </p:cNvSpPr>
          <p:nvPr/>
        </p:nvSpPr>
        <p:spPr bwMode="auto">
          <a:xfrm>
            <a:off x="406401" y="91440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5094">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descr="stock_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76200"/>
            <a:ext cx="9347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7"/>
          <p:cNvSpPr txBox="1">
            <a:spLocks noChangeArrowheads="1"/>
          </p:cNvSpPr>
          <p:nvPr/>
        </p:nvSpPr>
        <p:spPr bwMode="auto">
          <a:xfrm>
            <a:off x="5791201" y="4876801"/>
            <a:ext cx="4652433"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It</a:t>
            </a:r>
            <a:r>
              <a:rPr lang="ja-JP" altLang="en-US" sz="3600" b="1" smtClean="0">
                <a:solidFill>
                  <a:srgbClr val="000000"/>
                </a:solidFill>
                <a:effectLst>
                  <a:outerShdw blurRad="38100" dist="38100" dir="2700000" algn="tl">
                    <a:srgbClr val="FFFFFF"/>
                  </a:outerShdw>
                </a:effectLst>
                <a:latin typeface="Comic Sans MS" pitchFamily="66" charset="0"/>
              </a:rPr>
              <a:t>’</a:t>
            </a:r>
            <a:r>
              <a:rPr lang="en-US" altLang="ja-JP" sz="3600" b="1" smtClean="0">
                <a:solidFill>
                  <a:srgbClr val="000000"/>
                </a:solidFill>
                <a:effectLst>
                  <a:outerShdw blurRad="38100" dist="38100" dir="2700000" algn="tl">
                    <a:srgbClr val="FFFFFF"/>
                  </a:outerShdw>
                </a:effectLst>
                <a:latin typeface="Comic Sans MS" pitchFamily="66" charset="0"/>
              </a:rPr>
              <a:t>s yesterday once more.</a:t>
            </a:r>
            <a:endParaRPr lang="en-US" altLang="en-US" sz="3600" b="1" smtClean="0">
              <a:solidFill>
                <a:srgbClr val="000000"/>
              </a:solidFill>
              <a:effectLst>
                <a:outerShdw blurRad="38100" dist="38100" dir="2700000" algn="tl">
                  <a:srgbClr val="FFFFFF"/>
                </a:outerShdw>
              </a:effectLst>
              <a:latin typeface="Comic Sans MS" pitchFamily="66" charset="0"/>
            </a:endParaRPr>
          </a:p>
        </p:txBody>
      </p:sp>
    </p:spTree>
  </p:cSld>
  <p:clrMapOvr>
    <a:masterClrMapping/>
  </p:clrMapOvr>
  <p:transition spd="slow" advClick="0" advTm="5281">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23rd</a:t>
            </a:r>
            <a:endParaRPr lang="en-US" dirty="0"/>
          </a:p>
        </p:txBody>
      </p:sp>
      <p:pic>
        <p:nvPicPr>
          <p:cNvPr id="4" name="Content Placeholder 3" descr="E:\DCIM\100MSDCF\DSC03154.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57548" y="1187533"/>
            <a:ext cx="8514609" cy="6483928"/>
          </a:xfrm>
          <a:prstGeom prst="rect">
            <a:avLst/>
          </a:prstGeom>
          <a:noFill/>
          <a:ln>
            <a:noFill/>
          </a:ln>
        </p:spPr>
      </p:pic>
    </p:spTree>
    <p:extLst>
      <p:ext uri="{BB962C8B-B14F-4D97-AF65-F5344CB8AC3E}">
        <p14:creationId xmlns:p14="http://schemas.microsoft.com/office/powerpoint/2010/main" val="11521456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mus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7175"/>
            <a:ext cx="12192000" cy="63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5" name="Text Box 3"/>
          <p:cNvSpPr txBox="1">
            <a:spLocks noChangeArrowheads="1"/>
          </p:cNvSpPr>
          <p:nvPr/>
        </p:nvSpPr>
        <p:spPr bwMode="auto">
          <a:xfrm>
            <a:off x="5449615" y="3071320"/>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effectLst>
                  <a:outerShdw blurRad="38100" dist="38100" dir="2700000" algn="tl">
                    <a:srgbClr val="FFFFFF"/>
                  </a:outerShdw>
                </a:effectLst>
                <a:latin typeface="Comic Sans MS" pitchFamily="66" charset="0"/>
              </a:rPr>
              <a:t>Every </a:t>
            </a:r>
            <a:r>
              <a:rPr lang="en-US" altLang="en-US" sz="3600" b="1" dirty="0" err="1" smtClean="0">
                <a:effectLst>
                  <a:outerShdw blurRad="38100" dist="38100" dir="2700000" algn="tl">
                    <a:srgbClr val="FFFFFF"/>
                  </a:outerShdw>
                </a:effectLst>
                <a:latin typeface="Comic Sans MS" pitchFamily="66" charset="0"/>
              </a:rPr>
              <a:t>sha</a:t>
            </a:r>
            <a:r>
              <a:rPr lang="en-US" altLang="en-US" sz="3600" b="1" dirty="0" smtClean="0">
                <a:effectLst>
                  <a:outerShdw blurRad="38100" dist="38100" dir="2700000" algn="tl">
                    <a:srgbClr val="FFFFFF"/>
                  </a:outerShdw>
                </a:effectLst>
                <a:latin typeface="Comic Sans MS" pitchFamily="66" charset="0"/>
              </a:rPr>
              <a:t>-la-la-la</a:t>
            </a:r>
            <a:r>
              <a:rPr lang="en-US" altLang="en-US" sz="3600" b="1" dirty="0" smtClean="0">
                <a:solidFill>
                  <a:schemeClr val="bg1"/>
                </a:solidFill>
                <a:effectLst>
                  <a:outerShdw blurRad="38100" dist="38100" dir="2700000" algn="tl">
                    <a:srgbClr val="FFFFFF"/>
                  </a:outerShdw>
                </a:effectLst>
                <a:latin typeface="Comic Sans MS" pitchFamily="66" charset="0"/>
              </a:rPr>
              <a:t>,</a:t>
            </a:r>
          </a:p>
          <a:p>
            <a:pPr>
              <a:defRPr/>
            </a:pPr>
            <a:r>
              <a:rPr lang="en-US" altLang="en-US" sz="3600" b="1" dirty="0" smtClean="0">
                <a:solidFill>
                  <a:schemeClr val="bg1"/>
                </a:solidFill>
                <a:effectLst>
                  <a:outerShdw blurRad="38100" dist="38100" dir="2700000" algn="tl">
                    <a:srgbClr val="FFFFFF"/>
                  </a:outerShdw>
                </a:effectLst>
                <a:latin typeface="Comic Sans MS" pitchFamily="66" charset="0"/>
              </a:rPr>
              <a:t>every</a:t>
            </a:r>
            <a:r>
              <a:rPr lang="en-US" altLang="en-US" sz="3600" b="1" dirty="0" smtClean="0">
                <a:effectLst>
                  <a:outerShdw blurRad="38100" dist="38100" dir="2700000" algn="tl">
                    <a:srgbClr val="FFFFFF"/>
                  </a:outerShdw>
                </a:effectLst>
                <a:latin typeface="Comic Sans MS" pitchFamily="66" charset="0"/>
              </a:rPr>
              <a:t> whoa-oh-oh</a:t>
            </a:r>
          </a:p>
        </p:txBody>
      </p:sp>
    </p:spTree>
  </p:cSld>
  <p:clrMapOvr>
    <a:masterClrMapping/>
  </p:clrMapOvr>
  <p:transition spd="slow" advClick="0" advTm="4000">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5" descr="ill_rele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2936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 Box 6"/>
          <p:cNvSpPr txBox="1">
            <a:spLocks noChangeArrowheads="1"/>
          </p:cNvSpPr>
          <p:nvPr/>
        </p:nvSpPr>
        <p:spPr bwMode="auto">
          <a:xfrm>
            <a:off x="8272535" y="495300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2100">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arandjut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209550"/>
            <a:ext cx="12395200" cy="649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100">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Text Box 6"/>
          <p:cNvSpPr txBox="1">
            <a:spLocks noChangeArrowheads="1"/>
          </p:cNvSpPr>
          <p:nvPr/>
        </p:nvSpPr>
        <p:spPr bwMode="auto">
          <a:xfrm>
            <a:off x="283634" y="1981200"/>
            <a:ext cx="43899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3667" y="-76200"/>
            <a:ext cx="75607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200">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1" name="Text Box 3"/>
          <p:cNvSpPr txBox="1">
            <a:spLocks noChangeArrowheads="1"/>
          </p:cNvSpPr>
          <p:nvPr/>
        </p:nvSpPr>
        <p:spPr bwMode="auto">
          <a:xfrm>
            <a:off x="8777394" y="872222"/>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3600">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5" descr="Carpenters_E_Yesterday_Once_M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8737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4" name="Text Box 6"/>
          <p:cNvSpPr txBox="1">
            <a:spLocks noChangeArrowheads="1"/>
          </p:cNvSpPr>
          <p:nvPr/>
        </p:nvSpPr>
        <p:spPr bwMode="auto">
          <a:xfrm>
            <a:off x="8636001" y="1641476"/>
            <a:ext cx="32723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sha-la-la-la,</a:t>
            </a:r>
          </a:p>
          <a:p>
            <a:pPr algn="ctr">
              <a:defRPr/>
            </a:pPr>
            <a:r>
              <a:rPr lang="en-US" altLang="en-US" sz="3600" b="1" smtClean="0">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200">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5" descr="carpenters_clp2"/>
          <p:cNvPicPr>
            <a:picLocks noChangeAspect="1" noChangeArrowheads="1"/>
          </p:cNvPicPr>
          <p:nvPr/>
        </p:nvPicPr>
        <p:blipFill>
          <a:blip r:embed="rId3">
            <a:extLst>
              <a:ext uri="{28A0092B-C50C-407E-A947-70E740481C1C}">
                <a14:useLocalDpi xmlns:a14="http://schemas.microsoft.com/office/drawing/2010/main" val="0"/>
              </a:ext>
            </a:extLst>
          </a:blip>
          <a:srcRect t="8904"/>
          <a:stretch>
            <a:fillRect/>
          </a:stretch>
        </p:blipFill>
        <p:spPr bwMode="auto">
          <a:xfrm>
            <a:off x="1117601" y="-47625"/>
            <a:ext cx="10045700" cy="697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Text Box 6"/>
          <p:cNvSpPr txBox="1">
            <a:spLocks noChangeArrowheads="1"/>
          </p:cNvSpPr>
          <p:nvPr/>
        </p:nvSpPr>
        <p:spPr bwMode="auto">
          <a:xfrm>
            <a:off x="6050588" y="4624388"/>
            <a:ext cx="38504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t>
            </a:r>
          </a:p>
        </p:txBody>
      </p:sp>
      <p:sp>
        <p:nvSpPr>
          <p:cNvPr id="152580" name="Text Box 4"/>
          <p:cNvSpPr txBox="1">
            <a:spLocks noChangeArrowheads="1"/>
          </p:cNvSpPr>
          <p:nvPr/>
        </p:nvSpPr>
        <p:spPr bwMode="auto">
          <a:xfrm>
            <a:off x="5080000" y="104776"/>
            <a:ext cx="2357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5500">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5" descr="carpenters_sky_1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38"/>
            <a:ext cx="12700000" cy="693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4" name="Text Box 8"/>
          <p:cNvSpPr txBox="1">
            <a:spLocks noChangeArrowheads="1"/>
          </p:cNvSpPr>
          <p:nvPr/>
        </p:nvSpPr>
        <p:spPr bwMode="auto">
          <a:xfrm>
            <a:off x="4422485" y="4813300"/>
            <a:ext cx="184731" cy="646331"/>
          </a:xfrm>
          <a:prstGeom prst="rect">
            <a:avLst/>
          </a:prstGeom>
          <a:noFill/>
          <a:ln w="9525">
            <a:noFill/>
            <a:miter lim="800000"/>
            <a:headEnd/>
            <a:tailEnd/>
          </a:ln>
          <a:effectLst/>
        </p:spPr>
        <p:txBody>
          <a:bodyPr wrap="none">
            <a:spAutoFit/>
          </a:bodyPr>
          <a:lstStyle/>
          <a:p>
            <a:pPr algn="ctr" eaLnBrk="0" hangingPunct="0">
              <a:defRPr/>
            </a:pPr>
            <a:endParaRPr lang="en-US" sz="3600" b="1">
              <a:effectLst>
                <a:outerShdw blurRad="38100" dist="38100" dir="2700000" algn="tl">
                  <a:srgbClr val="336699"/>
                </a:outerShdw>
              </a:effectLst>
              <a:latin typeface="Comic Sans MS" pitchFamily="66" charset="0"/>
              <a:ea typeface="+mn-ea"/>
            </a:endParaRPr>
          </a:p>
        </p:txBody>
      </p:sp>
      <p:sp>
        <p:nvSpPr>
          <p:cNvPr id="154628" name="Text Box 4"/>
          <p:cNvSpPr txBox="1">
            <a:spLocks noChangeArrowheads="1"/>
          </p:cNvSpPr>
          <p:nvPr/>
        </p:nvSpPr>
        <p:spPr bwMode="auto">
          <a:xfrm>
            <a:off x="5408418" y="12700"/>
            <a:ext cx="3946914" cy="1754326"/>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Karen Carpenter</a:t>
            </a:r>
          </a:p>
          <a:p>
            <a:pPr algn="ctr">
              <a:defRPr/>
            </a:pPr>
            <a:r>
              <a:rPr lang="en-US" altLang="en-US" sz="3600" b="1" smtClean="0">
                <a:effectLst>
                  <a:outerShdw blurRad="38100" dist="38100" dir="2700000" algn="tl">
                    <a:srgbClr val="336699"/>
                  </a:outerShdw>
                </a:effectLst>
                <a:latin typeface="Comic Sans MS" pitchFamily="66" charset="0"/>
              </a:rPr>
              <a:t>Born:  03/02/50</a:t>
            </a:r>
          </a:p>
          <a:p>
            <a:pPr algn="ctr">
              <a:defRPr/>
            </a:pPr>
            <a:r>
              <a:rPr lang="en-US" altLang="en-US" sz="3600" b="1" smtClean="0">
                <a:effectLst>
                  <a:outerShdw blurRad="38100" dist="38100" dir="2700000" algn="tl">
                    <a:srgbClr val="336699"/>
                  </a:outerShdw>
                </a:effectLst>
                <a:latin typeface="Comic Sans MS" pitchFamily="66" charset="0"/>
              </a:rPr>
              <a:t>Died:  02/04/83</a:t>
            </a:r>
          </a:p>
        </p:txBody>
      </p:sp>
      <p:sp>
        <p:nvSpPr>
          <p:cNvPr id="154629" name="Text Box 5"/>
          <p:cNvSpPr txBox="1">
            <a:spLocks noChangeArrowheads="1"/>
          </p:cNvSpPr>
          <p:nvPr/>
        </p:nvSpPr>
        <p:spPr bwMode="auto">
          <a:xfrm>
            <a:off x="10951634" y="6134100"/>
            <a:ext cx="886781" cy="27699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1200" b="1" smtClean="0">
                <a:solidFill>
                  <a:schemeClr val="bg1"/>
                </a:solidFill>
                <a:effectLst>
                  <a:outerShdw blurRad="38100" dist="38100" dir="2700000" algn="tl">
                    <a:srgbClr val="FFFFFF"/>
                  </a:outerShdw>
                </a:effectLst>
                <a:latin typeface="Comic Sans MS" pitchFamily="66" charset="0"/>
              </a:rPr>
              <a:t>bjb/2007</a:t>
            </a:r>
          </a:p>
        </p:txBody>
      </p:sp>
      <p:sp>
        <p:nvSpPr>
          <p:cNvPr id="154630" name="Text Box 6"/>
          <p:cNvSpPr txBox="1">
            <a:spLocks noChangeArrowheads="1"/>
          </p:cNvSpPr>
          <p:nvPr/>
        </p:nvSpPr>
        <p:spPr bwMode="auto">
          <a:xfrm>
            <a:off x="406400" y="3975100"/>
            <a:ext cx="6400800" cy="144655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Never let yesterday use up too much of today.</a:t>
            </a:r>
            <a:r>
              <a:rPr lang="en-US" altLang="en-US" sz="3600" b="1" dirty="0" smtClean="0">
                <a:effectLst>
                  <a:outerShdw blurRad="38100" dist="38100" dir="2700000" algn="tl">
                    <a:srgbClr val="336699"/>
                  </a:outerShdw>
                </a:effectLst>
                <a:latin typeface="Comic Sans MS" pitchFamily="66" charset="0"/>
              </a:rPr>
              <a:t>	   </a:t>
            </a:r>
            <a:r>
              <a:rPr lang="en-US" altLang="en-US" sz="1600" b="1" dirty="0" smtClean="0">
                <a:effectLst>
                  <a:outerShdw blurRad="38100" dist="38100" dir="2700000" algn="tl">
                    <a:srgbClr val="336699"/>
                  </a:outerShdw>
                </a:effectLst>
                <a:latin typeface="Comic Sans MS" pitchFamily="66" charset="0"/>
              </a:rPr>
              <a:t>Will Rogers</a:t>
            </a:r>
          </a:p>
        </p:txBody>
      </p:sp>
    </p:spTree>
  </p:cSld>
  <p:clrMapOvr>
    <a:masterClrMapping/>
  </p:clrMapOvr>
  <p:transition spd="slow">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 </a:t>
            </a:r>
            <a:endParaRPr lang="en-US" b="1" dirty="0"/>
          </a:p>
        </p:txBody>
      </p:sp>
      <p:sp>
        <p:nvSpPr>
          <p:cNvPr id="3" name="Content Placeholder 2"/>
          <p:cNvSpPr>
            <a:spLocks noGrp="1"/>
          </p:cNvSpPr>
          <p:nvPr>
            <p:ph idx="1"/>
          </p:nvPr>
        </p:nvSpPr>
        <p:spPr/>
        <p:txBody>
          <a:bodyPr>
            <a:normAutofit fontScale="92500" lnSpcReduction="20000"/>
          </a:bodyPr>
          <a:lstStyle/>
          <a:p>
            <a:pPr marL="0" indent="0" algn="ctr">
              <a:buNone/>
            </a:pPr>
            <a:r>
              <a:rPr lang="en-US" sz="6500" b="1" dirty="0" smtClean="0"/>
              <a:t>Welcome</a:t>
            </a:r>
          </a:p>
          <a:p>
            <a:pPr marL="0" indent="0" algn="ctr">
              <a:buNone/>
            </a:pPr>
            <a:r>
              <a:rPr lang="en-US" sz="5400" b="1" dirty="0" smtClean="0"/>
              <a:t>Sophomore Team </a:t>
            </a:r>
            <a:r>
              <a:rPr lang="en-US" sz="5400" b="1" dirty="0" smtClean="0"/>
              <a:t>2-D</a:t>
            </a:r>
            <a:endParaRPr lang="en-US" sz="5400" b="1" dirty="0" smtClean="0"/>
          </a:p>
          <a:p>
            <a:pPr marL="0" indent="0" algn="ctr">
              <a:buNone/>
            </a:pPr>
            <a:r>
              <a:rPr lang="en-US" sz="5400" b="1" dirty="0" smtClean="0"/>
              <a:t> </a:t>
            </a:r>
            <a:r>
              <a:rPr lang="en-US" sz="5400" b="1" dirty="0" smtClean="0"/>
              <a:t> Daisy</a:t>
            </a:r>
          </a:p>
          <a:p>
            <a:pPr marL="0" indent="0" algn="ctr">
              <a:buNone/>
            </a:pPr>
            <a:r>
              <a:rPr lang="en-US" sz="5400" b="1" dirty="0" smtClean="0"/>
              <a:t>Lisa</a:t>
            </a:r>
          </a:p>
          <a:p>
            <a:pPr marL="0" indent="0" algn="ctr">
              <a:buNone/>
            </a:pPr>
            <a:r>
              <a:rPr lang="en-US" sz="5400" b="1" dirty="0" smtClean="0"/>
              <a:t>Sharon</a:t>
            </a:r>
          </a:p>
          <a:p>
            <a:pPr marL="0" indent="0" algn="ctr">
              <a:buNone/>
            </a:pPr>
            <a:r>
              <a:rPr lang="en-US" sz="5400" b="1" dirty="0" smtClean="0"/>
              <a:t>Stella</a:t>
            </a:r>
            <a:endParaRPr lang="en-US" sz="5400" b="1" dirty="0" smtClean="0"/>
          </a:p>
          <a:p>
            <a:pPr marL="0" indent="0" algn="ctr">
              <a:buNone/>
            </a:pPr>
            <a:endParaRPr lang="en-US" sz="5400" b="1" dirty="0" smtClean="0"/>
          </a:p>
          <a:p>
            <a:pPr marL="0" indent="0" algn="ctr">
              <a:buNone/>
            </a:pPr>
            <a:endParaRPr lang="en-US" sz="5400" b="1" dirty="0" smtClean="0"/>
          </a:p>
          <a:p>
            <a:pPr marL="0" indent="0" algn="ctr">
              <a:buNone/>
            </a:pPr>
            <a:endParaRPr lang="en-US" sz="5400" b="1" dirty="0" smtClean="0"/>
          </a:p>
        </p:txBody>
      </p:sp>
      <p:sp>
        <p:nvSpPr>
          <p:cNvPr id="4" name="Rectangle 3"/>
          <p:cNvSpPr/>
          <p:nvPr/>
        </p:nvSpPr>
        <p:spPr>
          <a:xfrm>
            <a:off x="153350" y="571864"/>
            <a:ext cx="12142876"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Student Directed Activities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813016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23rd</a:t>
            </a:r>
            <a:endParaRPr lang="en-US" dirty="0"/>
          </a:p>
        </p:txBody>
      </p:sp>
      <p:pic>
        <p:nvPicPr>
          <p:cNvPr id="4" name="Content Placeholder 3" descr="E:\DCIM\100MSDCF\DSC03156.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72541" y="1104406"/>
            <a:ext cx="9203376" cy="6899564"/>
          </a:xfrm>
          <a:prstGeom prst="rect">
            <a:avLst/>
          </a:prstGeom>
          <a:noFill/>
          <a:ln>
            <a:noFill/>
          </a:ln>
        </p:spPr>
      </p:pic>
    </p:spTree>
    <p:extLst>
      <p:ext uri="{BB962C8B-B14F-4D97-AF65-F5344CB8AC3E}">
        <p14:creationId xmlns:p14="http://schemas.microsoft.com/office/powerpoint/2010/main" val="151449462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402799"/>
      </p:ext>
    </p:extLst>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3487075976"/>
      </p:ext>
    </p:extLst>
  </p:cSld>
  <p:clrMapOvr>
    <a:masterClrMapping/>
  </p:clrMapOvr>
  <p:transition spd="slow">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smtClean="0"/>
              <a:t>Cheating during Mid-term Exams</a:t>
            </a:r>
            <a:endParaRPr lang="en-US" sz="6000" b="1" dirty="0"/>
          </a:p>
        </p:txBody>
      </p:sp>
      <p:sp>
        <p:nvSpPr>
          <p:cNvPr id="3" name="Content Placeholder 2"/>
          <p:cNvSpPr>
            <a:spLocks noGrp="1"/>
          </p:cNvSpPr>
          <p:nvPr>
            <p:ph idx="1"/>
          </p:nvPr>
        </p:nvSpPr>
        <p:spPr/>
        <p:txBody>
          <a:bodyPr>
            <a:normAutofit/>
          </a:bodyPr>
          <a:lstStyle/>
          <a:p>
            <a:pPr marL="0" indent="0">
              <a:buNone/>
            </a:pPr>
            <a:r>
              <a:rPr lang="en-US" sz="4800" dirty="0" smtClean="0"/>
              <a:t>A classmate who is very popular and who you would like to have for a friend asks you for answers during the mid-term exam.  How will you respond.</a:t>
            </a:r>
            <a:endParaRPr lang="en-US" sz="4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8140" y="3847605"/>
            <a:ext cx="4013860" cy="3010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96723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332489"/>
            <a:ext cx="10515600" cy="1325563"/>
          </a:xfrm>
        </p:spPr>
        <p:txBody>
          <a:bodyPr/>
          <a:lstStyle/>
          <a:p>
            <a:pPr algn="ctr"/>
            <a:r>
              <a:rPr lang="en-US" b="1" dirty="0" smtClean="0"/>
              <a:t>Lying to a Girl/Boy Friend</a:t>
            </a:r>
            <a:endParaRPr lang="en-US" b="1" dirty="0"/>
          </a:p>
        </p:txBody>
      </p:sp>
      <p:sp>
        <p:nvSpPr>
          <p:cNvPr id="5" name="Text Placeholder 4"/>
          <p:cNvSpPr>
            <a:spLocks noGrp="1"/>
          </p:cNvSpPr>
          <p:nvPr>
            <p:ph type="body" idx="1"/>
          </p:nvPr>
        </p:nvSpPr>
        <p:spPr>
          <a:xfrm>
            <a:off x="863538" y="1123023"/>
            <a:ext cx="5157787" cy="823912"/>
          </a:xfrm>
        </p:spPr>
        <p:txBody>
          <a:bodyPr>
            <a:noAutofit/>
          </a:bodyPr>
          <a:lstStyle/>
          <a:p>
            <a:pPr algn="ctr"/>
            <a:r>
              <a:rPr lang="en-US" sz="4400" dirty="0"/>
              <a:t>For M</a:t>
            </a:r>
            <a:r>
              <a:rPr lang="en-US" sz="4400" dirty="0" smtClean="0"/>
              <a:t>en </a:t>
            </a:r>
            <a:endParaRPr lang="en-US" sz="4400" dirty="0"/>
          </a:p>
        </p:txBody>
      </p:sp>
      <p:sp>
        <p:nvSpPr>
          <p:cNvPr id="3" name="Content Placeholder 2"/>
          <p:cNvSpPr>
            <a:spLocks noGrp="1"/>
          </p:cNvSpPr>
          <p:nvPr>
            <p:ph sz="half" idx="2"/>
          </p:nvPr>
        </p:nvSpPr>
        <p:spPr>
          <a:xfrm>
            <a:off x="344384" y="1852551"/>
            <a:ext cx="5653191" cy="4631376"/>
          </a:xfrm>
        </p:spPr>
        <p:txBody>
          <a:bodyPr>
            <a:normAutofit/>
          </a:bodyPr>
          <a:lstStyle/>
          <a:p>
            <a:pPr marL="0" indent="0">
              <a:buNone/>
            </a:pPr>
            <a:r>
              <a:rPr lang="en-US" sz="3000" dirty="0" smtClean="0"/>
              <a:t>Your best friend told you that his girlfriend can’t go on a date because she has to study all evening.  That evening you go over to the Family Mart next to the </a:t>
            </a:r>
            <a:r>
              <a:rPr lang="en-US" sz="3000" dirty="0" err="1" smtClean="0"/>
              <a:t>Tongji</a:t>
            </a:r>
            <a:r>
              <a:rPr lang="en-US" sz="3000" dirty="0" smtClean="0"/>
              <a:t> University Metro Station for an ice-cream cone.  You see your  best friend’s girlfriend coming out of the Metro Station and holding hands with another man. What will you do?</a:t>
            </a:r>
          </a:p>
        </p:txBody>
      </p:sp>
      <p:sp>
        <p:nvSpPr>
          <p:cNvPr id="6" name="Text Placeholder 5"/>
          <p:cNvSpPr>
            <a:spLocks noGrp="1"/>
          </p:cNvSpPr>
          <p:nvPr>
            <p:ph type="body" sz="quarter" idx="3"/>
          </p:nvPr>
        </p:nvSpPr>
        <p:spPr>
          <a:xfrm>
            <a:off x="6148450" y="1016145"/>
            <a:ext cx="5183188" cy="1026411"/>
          </a:xfrm>
        </p:spPr>
        <p:txBody>
          <a:bodyPr>
            <a:normAutofit fontScale="25000" lnSpcReduction="20000"/>
          </a:bodyPr>
          <a:lstStyle/>
          <a:p>
            <a:endParaRPr lang="en-US" dirty="0" smtClean="0"/>
          </a:p>
          <a:p>
            <a:endParaRPr lang="en-US" dirty="0"/>
          </a:p>
          <a:p>
            <a:pPr algn="ctr"/>
            <a:r>
              <a:rPr lang="en-US" sz="19200" dirty="0" smtClean="0"/>
              <a:t>For Women </a:t>
            </a:r>
            <a:endParaRPr lang="en-US" sz="19200" dirty="0"/>
          </a:p>
          <a:p>
            <a:endParaRPr lang="en-US" dirty="0"/>
          </a:p>
        </p:txBody>
      </p:sp>
      <p:sp>
        <p:nvSpPr>
          <p:cNvPr id="7" name="Content Placeholder 6"/>
          <p:cNvSpPr>
            <a:spLocks noGrp="1"/>
          </p:cNvSpPr>
          <p:nvPr>
            <p:ph sz="quarter" idx="4"/>
          </p:nvPr>
        </p:nvSpPr>
        <p:spPr>
          <a:xfrm>
            <a:off x="6184075" y="1911927"/>
            <a:ext cx="5501244" cy="4750130"/>
          </a:xfrm>
        </p:spPr>
        <p:txBody>
          <a:bodyPr>
            <a:normAutofit lnSpcReduction="10000"/>
          </a:bodyPr>
          <a:lstStyle/>
          <a:p>
            <a:pPr marL="0" indent="0">
              <a:buNone/>
            </a:pPr>
            <a:r>
              <a:rPr lang="en-US" sz="3000" dirty="0"/>
              <a:t>Your best friend told you that </a:t>
            </a:r>
            <a:r>
              <a:rPr lang="en-US" sz="3000" dirty="0" smtClean="0"/>
              <a:t>her boyfriend </a:t>
            </a:r>
            <a:r>
              <a:rPr lang="en-US" sz="3000" dirty="0"/>
              <a:t>can’t go on a date because </a:t>
            </a:r>
            <a:r>
              <a:rPr lang="en-US" sz="3000" dirty="0" smtClean="0"/>
              <a:t>he </a:t>
            </a:r>
            <a:r>
              <a:rPr lang="en-US" sz="3000" dirty="0"/>
              <a:t>has to study all evening.  That evening you go over to the Family Mart next to the </a:t>
            </a:r>
            <a:r>
              <a:rPr lang="en-US" sz="3000" dirty="0" err="1"/>
              <a:t>Tongji</a:t>
            </a:r>
            <a:r>
              <a:rPr lang="en-US" sz="3000" dirty="0"/>
              <a:t> University Metro Station for an ice-cream cone.  You see your  best friend’s </a:t>
            </a:r>
            <a:r>
              <a:rPr lang="en-US" sz="3000" dirty="0" smtClean="0"/>
              <a:t>boyfriend </a:t>
            </a:r>
            <a:r>
              <a:rPr lang="en-US" sz="3000" dirty="0"/>
              <a:t>coming out of the Metro Station and holding hands with another </a:t>
            </a:r>
            <a:r>
              <a:rPr lang="en-US" sz="3000" dirty="0" smtClean="0"/>
              <a:t>girl. </a:t>
            </a:r>
            <a:r>
              <a:rPr lang="en-US" sz="3000" dirty="0"/>
              <a:t>What will you do?</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757" y="636814"/>
            <a:ext cx="15144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13160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449" y="-98013"/>
            <a:ext cx="10515600" cy="1325563"/>
          </a:xfrm>
        </p:spPr>
        <p:txBody>
          <a:bodyPr>
            <a:normAutofit/>
          </a:bodyPr>
          <a:lstStyle/>
          <a:p>
            <a:pPr algn="ctr"/>
            <a:r>
              <a:rPr lang="en-US" sz="5400" b="1" dirty="0" smtClean="0"/>
              <a:t>Shoplifting</a:t>
            </a:r>
            <a:endParaRPr lang="en-US" sz="5400" b="1" dirty="0"/>
          </a:p>
        </p:txBody>
      </p:sp>
      <p:sp>
        <p:nvSpPr>
          <p:cNvPr id="3" name="Content Placeholder 2"/>
          <p:cNvSpPr>
            <a:spLocks noGrp="1"/>
          </p:cNvSpPr>
          <p:nvPr>
            <p:ph idx="1"/>
          </p:nvPr>
        </p:nvSpPr>
        <p:spPr>
          <a:xfrm>
            <a:off x="0" y="1255610"/>
            <a:ext cx="10515600" cy="4351338"/>
          </a:xfrm>
        </p:spPr>
        <p:txBody>
          <a:bodyPr>
            <a:normAutofit/>
          </a:bodyPr>
          <a:lstStyle/>
          <a:p>
            <a:pPr marL="0" indent="0">
              <a:buNone/>
            </a:pPr>
            <a:r>
              <a:rPr lang="en-US" sz="4000" dirty="0" smtClean="0"/>
              <a:t>You go shopping with a good friend.  Your friend finds some great looking clothes, but doesn’t have enough money to pay for them.  The store is fill with shoppers and is very crowded.  You notice that your friend slips some of the clothes into a backpack and then tells you that it is time to leave.  What will you do?</a:t>
            </a: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8234" y="4322619"/>
            <a:ext cx="2853766" cy="2195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5022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We-Chat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21217" y="1493948"/>
            <a:ext cx="10972799" cy="6761409"/>
          </a:xfrm>
        </p:spPr>
        <p:txBody>
          <a:bodyPr>
            <a:normAutofit fontScale="25000" lnSpcReduction="20000"/>
          </a:bodyPr>
          <a:lstStyle/>
          <a:p>
            <a:pPr marL="0" indent="0">
              <a:buNone/>
            </a:pPr>
            <a:endParaRPr lang="en-US" sz="6000" b="1" dirty="0" smtClean="0"/>
          </a:p>
          <a:p>
            <a:pPr marL="0" indent="0">
              <a:buNone/>
            </a:pPr>
            <a:r>
              <a:rPr lang="en-US" sz="11100" b="1" dirty="0" smtClean="0"/>
              <a:t>Introduce yourselves. </a:t>
            </a:r>
            <a:endParaRPr lang="en-US" sz="11100" dirty="0" smtClean="0"/>
          </a:p>
          <a:p>
            <a:pPr marL="0" indent="0">
              <a:buNone/>
            </a:pPr>
            <a:r>
              <a:rPr lang="en-US" sz="11100" b="1" dirty="0" smtClean="0"/>
              <a:t>Optional Topics:</a:t>
            </a:r>
          </a:p>
          <a:p>
            <a:pPr marL="0" indent="0">
              <a:buNone/>
            </a:pPr>
            <a:endParaRPr lang="en-US" sz="6000" b="1" dirty="0" smtClean="0"/>
          </a:p>
          <a:p>
            <a:pPr marL="514350" lvl="2" indent="-514350">
              <a:spcBef>
                <a:spcPts val="1000"/>
              </a:spcBef>
              <a:buFont typeface="Arial" panose="020B0604020202020204" pitchFamily="34" charset="0"/>
              <a:buAutoNum type="arabicPeriod"/>
            </a:pPr>
            <a:r>
              <a:rPr lang="en-US" sz="13600" dirty="0" smtClean="0">
                <a:latin typeface="Times New Roman" panose="02020603050405020304" pitchFamily="18" charset="0"/>
                <a:cs typeface="Times New Roman" panose="02020603050405020304" pitchFamily="18" charset="0"/>
              </a:rPr>
              <a:t>Topic</a:t>
            </a:r>
            <a:r>
              <a:rPr lang="en-US" sz="13600" dirty="0">
                <a:latin typeface="Times New Roman" panose="02020603050405020304" pitchFamily="18" charset="0"/>
                <a:cs typeface="Times New Roman" panose="02020603050405020304" pitchFamily="18" charset="0"/>
              </a:rPr>
              <a:t>: What does the following proverb mean: </a:t>
            </a:r>
            <a:r>
              <a:rPr lang="en-US" sz="13600" b="1" dirty="0">
                <a:latin typeface="Times New Roman" panose="02020603050405020304" pitchFamily="18" charset="0"/>
                <a:cs typeface="Times New Roman" panose="02020603050405020304" pitchFamily="18" charset="0"/>
              </a:rPr>
              <a:t>“A man who chases two rabbits at the same time catches neither one.” </a:t>
            </a:r>
            <a:r>
              <a:rPr lang="en-US" sz="13600" dirty="0">
                <a:latin typeface="Times New Roman" panose="02020603050405020304" pitchFamily="18" charset="0"/>
                <a:cs typeface="Times New Roman" panose="02020603050405020304" pitchFamily="18" charset="0"/>
              </a:rPr>
              <a:t> How does this proverb apply to studying for mid-term exams? </a:t>
            </a:r>
            <a:r>
              <a:rPr lang="en-US" sz="13600" dirty="0" smtClean="0">
                <a:latin typeface="Times New Roman" panose="02020603050405020304" pitchFamily="18" charset="0"/>
                <a:cs typeface="Times New Roman" panose="02020603050405020304" pitchFamily="18" charset="0"/>
              </a:rPr>
              <a:t>How does it apply to being honest?</a:t>
            </a:r>
            <a:endParaRPr lang="en-US" sz="136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13600" dirty="0" smtClean="0">
                <a:latin typeface="Times New Roman" panose="02020603050405020304" pitchFamily="18" charset="0"/>
                <a:cs typeface="Times New Roman" panose="02020603050405020304" pitchFamily="18" charset="0"/>
              </a:rPr>
              <a:t>What are your favorite ways to study for exams.</a:t>
            </a:r>
          </a:p>
          <a:p>
            <a:pPr marL="514350" lvl="2" indent="-514350">
              <a:spcBef>
                <a:spcPts val="1000"/>
              </a:spcBef>
              <a:buFont typeface="Arial" panose="020B0604020202020204" pitchFamily="34" charset="0"/>
              <a:buAutoNum type="arabicPeriod"/>
            </a:pPr>
            <a:r>
              <a:rPr lang="en-US" sz="13600" dirty="0" smtClean="0">
                <a:latin typeface="Times New Roman" panose="02020603050405020304" pitchFamily="18" charset="0"/>
                <a:cs typeface="Times New Roman" panose="02020603050405020304" pitchFamily="18" charset="0"/>
              </a:rPr>
              <a:t>How can you help your classmates study for exams</a:t>
            </a:r>
            <a:r>
              <a:rPr lang="en-US" sz="13600" dirty="0">
                <a:latin typeface="Times New Roman" panose="02020603050405020304" pitchFamily="18" charset="0"/>
                <a:cs typeface="Times New Roman" panose="02020603050405020304" pitchFamily="18" charset="0"/>
              </a:rPr>
              <a:t>?</a:t>
            </a:r>
            <a:endParaRPr lang="en-US" sz="13600" dirty="0" smtClean="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13600" dirty="0" smtClean="0">
                <a:latin typeface="Times New Roman" panose="02020603050405020304" pitchFamily="18" charset="0"/>
                <a:cs typeface="Times New Roman" panose="02020603050405020304" pitchFamily="18" charset="0"/>
              </a:rPr>
              <a:t>How can you help classmates be honest during exams?</a:t>
            </a:r>
          </a:p>
          <a:p>
            <a:pPr marL="0" lvl="2" indent="0">
              <a:spcBef>
                <a:spcPts val="1000"/>
              </a:spcBef>
              <a:buNone/>
            </a:pPr>
            <a:endParaRPr lang="en-US" sz="123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8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80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4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75022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629864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2751779"/>
      </p:ext>
    </p:extLst>
  </p:cSld>
  <p:clrMapOvr>
    <a:masterClrMapping/>
  </p:clrMapOvr>
  <p:transition spd="slow">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767167194"/>
      </p:ext>
    </p:extLst>
  </p:cSld>
  <p:clrMapOvr>
    <a:masterClrMapping/>
  </p:clrMapOvr>
  <p:transition spd="slow">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42219025"/>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212360768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984115036"/>
      </p:ext>
    </p:extLst>
  </p:cSld>
  <p:clrMapOvr>
    <a:masterClrMapping/>
  </p:clrMapOvr>
  <p:transition spd="slow">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441419666"/>
      </p:ext>
    </p:extLst>
  </p:cSld>
  <p:clrMapOvr>
    <a:masterClrMapping/>
  </p:clrMapOvr>
  <p:transition spd="slow">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11083542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246631883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74</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China </a:t>
            </a:r>
            <a:r>
              <a:rPr lang="en-US" b="1" dirty="0" err="1" smtClean="0"/>
              <a:t>Descriptionary</a:t>
            </a: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76</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77</a:t>
            </a:fld>
            <a:endParaRPr lang="en-US"/>
          </a:p>
        </p:txBody>
      </p:sp>
      <p:sp>
        <p:nvSpPr>
          <p:cNvPr id="3" name="Rectangle 2"/>
          <p:cNvSpPr/>
          <p:nvPr/>
        </p:nvSpPr>
        <p:spPr>
          <a:xfrm>
            <a:off x="3521697" y="2209692"/>
            <a:ext cx="559877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Great Wall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66991021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78</a:t>
            </a:fld>
            <a:endParaRPr lang="en-US"/>
          </a:p>
        </p:txBody>
      </p:sp>
      <p:sp>
        <p:nvSpPr>
          <p:cNvPr id="3" name="Rectangle 2"/>
          <p:cNvSpPr/>
          <p:nvPr/>
        </p:nvSpPr>
        <p:spPr>
          <a:xfrm>
            <a:off x="1253461" y="2601575"/>
            <a:ext cx="10078978"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Terracotta Warriors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79</a:t>
            </a:fld>
            <a:endParaRPr lang="en-US"/>
          </a:p>
        </p:txBody>
      </p:sp>
      <p:sp>
        <p:nvSpPr>
          <p:cNvPr id="3" name="Rectangle 2"/>
          <p:cNvSpPr/>
          <p:nvPr/>
        </p:nvSpPr>
        <p:spPr>
          <a:xfrm>
            <a:off x="2355943" y="2460898"/>
            <a:ext cx="748012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Yangzee</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River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Mid-term Exams</a:t>
            </a:r>
            <a:endParaRPr lang="en-US" b="1" dirty="0"/>
          </a:p>
        </p:txBody>
      </p:sp>
      <p:sp>
        <p:nvSpPr>
          <p:cNvPr id="3" name="Content Placeholder 2"/>
          <p:cNvSpPr>
            <a:spLocks noGrp="1"/>
          </p:cNvSpPr>
          <p:nvPr>
            <p:ph idx="1"/>
          </p:nvPr>
        </p:nvSpPr>
        <p:spPr/>
        <p:txBody>
          <a:bodyPr>
            <a:normAutofit/>
          </a:bodyPr>
          <a:lstStyle/>
          <a:p>
            <a:r>
              <a:rPr lang="en-US" sz="4400" dirty="0" smtClean="0"/>
              <a:t>Oh! </a:t>
            </a:r>
            <a:r>
              <a:rPr lang="en-US" sz="4400" dirty="0"/>
              <a:t>M</a:t>
            </a:r>
            <a:r>
              <a:rPr lang="en-US" sz="4400" dirty="0" smtClean="0"/>
              <a:t>id-term exams are </a:t>
            </a:r>
            <a:r>
              <a:rPr lang="en-US" sz="4400" dirty="0" smtClean="0"/>
              <a:t>this </a:t>
            </a:r>
            <a:r>
              <a:rPr lang="en-US" sz="4400" dirty="0" smtClean="0"/>
              <a:t>week,</a:t>
            </a:r>
          </a:p>
          <a:p>
            <a:r>
              <a:rPr lang="en-US" sz="4400" dirty="0" smtClean="0"/>
              <a:t>I had better be at my peak!</a:t>
            </a:r>
          </a:p>
          <a:p>
            <a:r>
              <a:rPr lang="en-US" sz="4400" dirty="0" smtClean="0"/>
              <a:t>I really want to play,</a:t>
            </a:r>
          </a:p>
          <a:p>
            <a:r>
              <a:rPr lang="en-US" sz="4400" dirty="0" smtClean="0"/>
              <a:t>With lots of fun all day,</a:t>
            </a:r>
          </a:p>
          <a:p>
            <a:r>
              <a:rPr lang="en-US" sz="4400" dirty="0" smtClean="0"/>
              <a:t>But it’s knowledge that I must seek.</a:t>
            </a:r>
            <a:endParaRPr lang="en-US" sz="4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7176" y="0"/>
            <a:ext cx="1336488" cy="1907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775" y="1"/>
            <a:ext cx="1698716" cy="178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484" y="0"/>
            <a:ext cx="2406259" cy="1782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03421" y="2524618"/>
            <a:ext cx="3012179" cy="2263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73664" y="1"/>
            <a:ext cx="2571039" cy="1907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 y="5383102"/>
            <a:ext cx="1988348" cy="1474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12014" y="4830973"/>
            <a:ext cx="2732689" cy="2027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13328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80</a:t>
            </a:fld>
            <a:endParaRPr lang="en-US"/>
          </a:p>
        </p:txBody>
      </p:sp>
      <p:sp>
        <p:nvSpPr>
          <p:cNvPr id="3" name="Rectangle 2"/>
          <p:cNvSpPr/>
          <p:nvPr/>
        </p:nvSpPr>
        <p:spPr>
          <a:xfrm>
            <a:off x="3678998" y="2081071"/>
            <a:ext cx="4834016" cy="1569660"/>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Province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81</a:t>
            </a:fld>
            <a:endParaRPr lang="en-US"/>
          </a:p>
        </p:txBody>
      </p:sp>
      <p:sp>
        <p:nvSpPr>
          <p:cNvPr id="3" name="Rectangle 2"/>
          <p:cNvSpPr/>
          <p:nvPr/>
        </p:nvSpPr>
        <p:spPr>
          <a:xfrm>
            <a:off x="2108653" y="2503101"/>
            <a:ext cx="8706231"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South China Sea</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82</a:t>
            </a:fld>
            <a:endParaRPr lang="en-US"/>
          </a:p>
        </p:txBody>
      </p:sp>
      <p:sp>
        <p:nvSpPr>
          <p:cNvPr id="3" name="Rectangle 2"/>
          <p:cNvSpPr/>
          <p:nvPr/>
        </p:nvSpPr>
        <p:spPr>
          <a:xfrm>
            <a:off x="3583133" y="2209692"/>
            <a:ext cx="502573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Bund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83</a:t>
            </a:fld>
            <a:endParaRPr lang="en-US"/>
          </a:p>
        </p:txBody>
      </p:sp>
      <p:sp>
        <p:nvSpPr>
          <p:cNvPr id="3" name="Rectangle 2"/>
          <p:cNvSpPr/>
          <p:nvPr/>
        </p:nvSpPr>
        <p:spPr>
          <a:xfrm>
            <a:off x="4005525" y="2390559"/>
            <a:ext cx="4180953"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Seaport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84</a:t>
            </a:fld>
            <a:endParaRPr lang="en-US"/>
          </a:p>
        </p:txBody>
      </p:sp>
      <p:sp>
        <p:nvSpPr>
          <p:cNvPr id="3" name="Rectangle 2"/>
          <p:cNvSpPr/>
          <p:nvPr/>
        </p:nvSpPr>
        <p:spPr>
          <a:xfrm>
            <a:off x="1243943" y="2432763"/>
            <a:ext cx="995734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Construction Crane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85</a:t>
            </a:fld>
            <a:endParaRPr lang="en-US"/>
          </a:p>
        </p:txBody>
      </p:sp>
      <p:sp>
        <p:nvSpPr>
          <p:cNvPr id="3" name="Rectangle 2"/>
          <p:cNvSpPr/>
          <p:nvPr/>
        </p:nvSpPr>
        <p:spPr>
          <a:xfrm>
            <a:off x="2221677" y="2376492"/>
            <a:ext cx="7748661"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Steamed Buns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86</a:t>
            </a:fld>
            <a:endParaRPr lang="en-US"/>
          </a:p>
        </p:txBody>
      </p:sp>
      <p:sp>
        <p:nvSpPr>
          <p:cNvPr id="3" name="Rectangle 2"/>
          <p:cNvSpPr/>
          <p:nvPr/>
        </p:nvSpPr>
        <p:spPr>
          <a:xfrm>
            <a:off x="4938472" y="2573440"/>
            <a:ext cx="23150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87</a:t>
            </a:fld>
            <a:endParaRPr lang="en-US"/>
          </a:p>
        </p:txBody>
      </p:sp>
      <p:sp>
        <p:nvSpPr>
          <p:cNvPr id="3" name="Rectangle 2"/>
          <p:cNvSpPr/>
          <p:nvPr/>
        </p:nvSpPr>
        <p:spPr>
          <a:xfrm>
            <a:off x="1675946" y="2517169"/>
            <a:ext cx="884011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Marriage Market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88</a:t>
            </a:fld>
            <a:endParaRPr lang="en-US"/>
          </a:p>
        </p:txBody>
      </p:sp>
      <p:sp>
        <p:nvSpPr>
          <p:cNvPr id="3" name="Rectangle 2"/>
          <p:cNvSpPr/>
          <p:nvPr/>
        </p:nvSpPr>
        <p:spPr>
          <a:xfrm>
            <a:off x="3429314" y="2517169"/>
            <a:ext cx="5586594"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Bargaining</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89</a:t>
            </a:fld>
            <a:endParaRPr lang="en-US"/>
          </a:p>
        </p:txBody>
      </p:sp>
      <p:sp>
        <p:nvSpPr>
          <p:cNvPr id="3" name="Rectangle 2"/>
          <p:cNvSpPr/>
          <p:nvPr/>
        </p:nvSpPr>
        <p:spPr>
          <a:xfrm>
            <a:off x="3096528" y="2432763"/>
            <a:ext cx="5998950"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Adventurer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a:t>
            </a:r>
            <a:r>
              <a:rPr lang="en-US" sz="6000" b="1" dirty="0" smtClean="0">
                <a:latin typeface="Times New Roman" panose="02020603050405020304" pitchFamily="18" charset="0"/>
                <a:cs typeface="Times New Roman" panose="02020603050405020304" pitchFamily="18" charset="0"/>
              </a:rPr>
              <a:t>May7</a:t>
            </a:r>
            <a:r>
              <a:rPr lang="en-US" sz="6000" b="1" dirty="0" smtClean="0">
                <a:latin typeface="Times New Roman" panose="02020603050405020304" pitchFamily="18" charset="0"/>
                <a:cs typeface="Times New Roman" panose="02020603050405020304" pitchFamily="18" charset="0"/>
              </a:rPr>
              <a:t>, </a:t>
            </a:r>
            <a:r>
              <a:rPr lang="en-US" sz="6000" b="1" dirty="0" smtClean="0">
                <a:latin typeface="Times New Roman" panose="02020603050405020304" pitchFamily="18" charset="0"/>
                <a:cs typeface="Times New Roman" panose="02020603050405020304" pitchFamily="18" charset="0"/>
              </a:rPr>
              <a:t>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316601002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90</a:t>
            </a:fld>
            <a:endParaRPr lang="en-US"/>
          </a:p>
        </p:txBody>
      </p:sp>
      <p:sp>
        <p:nvSpPr>
          <p:cNvPr id="3" name="Rectangle 2"/>
          <p:cNvSpPr/>
          <p:nvPr/>
        </p:nvSpPr>
        <p:spPr>
          <a:xfrm>
            <a:off x="3695347" y="2432763"/>
            <a:ext cx="48013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Chinglish</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91</a:t>
            </a:fld>
            <a:endParaRPr lang="en-US"/>
          </a:p>
        </p:txBody>
      </p:sp>
      <p:sp>
        <p:nvSpPr>
          <p:cNvPr id="3" name="Rectangle 2"/>
          <p:cNvSpPr/>
          <p:nvPr/>
        </p:nvSpPr>
        <p:spPr>
          <a:xfrm>
            <a:off x="3497375" y="2432763"/>
            <a:ext cx="51972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Mandarin</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92</a:t>
            </a:fld>
            <a:endParaRPr lang="en-US"/>
          </a:p>
        </p:txBody>
      </p:sp>
      <p:sp>
        <p:nvSpPr>
          <p:cNvPr id="4" name="Rectangle 3"/>
          <p:cNvSpPr/>
          <p:nvPr/>
        </p:nvSpPr>
        <p:spPr>
          <a:xfrm>
            <a:off x="1620133" y="2329934"/>
            <a:ext cx="8951746" cy="1569660"/>
          </a:xfrm>
          <a:prstGeom prst="rect">
            <a:avLst/>
          </a:prstGeom>
        </p:spPr>
        <p:txBody>
          <a:bodyPr wrap="none">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Tongji</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University</a:t>
            </a:r>
            <a:endPar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93</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4888</TotalTime>
  <Words>2304</Words>
  <Application>Microsoft Office PowerPoint</Application>
  <PresentationFormat>Custom</PresentationFormat>
  <Paragraphs>367</Paragraphs>
  <Slides>102</Slides>
  <Notes>48</Notes>
  <HiddenSlides>0</HiddenSlides>
  <MMClips>0</MMClips>
  <ScaleCrop>false</ScaleCrop>
  <HeadingPairs>
    <vt:vector size="4" baseType="variant">
      <vt:variant>
        <vt:lpstr>Theme</vt:lpstr>
      </vt:variant>
      <vt:variant>
        <vt:i4>1</vt:i4>
      </vt:variant>
      <vt:variant>
        <vt:lpstr>Slide Titles</vt:lpstr>
      </vt:variant>
      <vt:variant>
        <vt:i4>102</vt:i4>
      </vt:variant>
    </vt:vector>
  </HeadingPairs>
  <TitlesOfParts>
    <vt:vector size="103" baseType="lpstr">
      <vt:lpstr>Office Theme</vt:lpstr>
      <vt:lpstr>Professors John &amp; Marie Murdoch  </vt:lpstr>
      <vt:lpstr>April 23rd English Corner Friends</vt:lpstr>
      <vt:lpstr>April 23rd English Corner Friends</vt:lpstr>
      <vt:lpstr>English Corner Friends April 23rd</vt:lpstr>
      <vt:lpstr>English Corner Friends April 23rd</vt:lpstr>
      <vt:lpstr>English Corner Friends April 23rd</vt:lpstr>
      <vt:lpstr> </vt:lpstr>
      <vt:lpstr>Mid-term Exams</vt:lpstr>
      <vt:lpstr> Next English Corner Thursday, May7, 2015  7 PM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English Corner’s Goals</vt:lpstr>
      <vt:lpstr> </vt:lpstr>
      <vt:lpstr>PowerPoint Presentation</vt:lpstr>
      <vt:lpstr>PowerPoint Presentation</vt:lpstr>
      <vt:lpstr>Cheating during Mid-term Exams</vt:lpstr>
      <vt:lpstr>Lying to a Girl/Boy Friend</vt:lpstr>
      <vt:lpstr>Shoplifting</vt:lpstr>
      <vt:lpstr>Meet &amp; Greet We-Chat   </vt:lpstr>
      <vt:lpstr>Integrity</vt:lpstr>
      <vt:lpstr>PowerPoint Presentation</vt:lpstr>
      <vt:lpstr>PowerPoint Presentation</vt:lpstr>
      <vt:lpstr>PowerPoint Presentation</vt:lpstr>
      <vt:lpstr>PowerPoint Presentation</vt:lpstr>
      <vt:lpstr>PowerPoint Presentation</vt:lpstr>
      <vt:lpstr>PowerPoint Presentation</vt:lpstr>
      <vt:lpstr>Instructions</vt:lpstr>
      <vt:lpstr>PowerPoint Presentation</vt:lpstr>
      <vt:lpstr> Questions</vt:lpstr>
      <vt:lpstr>China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418</cp:revision>
  <cp:lastPrinted>2013-09-23T08:57:36Z</cp:lastPrinted>
  <dcterms:created xsi:type="dcterms:W3CDTF">2013-09-17T00:49:18Z</dcterms:created>
  <dcterms:modified xsi:type="dcterms:W3CDTF">2015-04-30T12:21:46Z</dcterms:modified>
</cp:coreProperties>
</file>