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730" r:id="rId2"/>
    <p:sldId id="267" r:id="rId3"/>
    <p:sldId id="942" r:id="rId4"/>
    <p:sldId id="943" r:id="rId5"/>
    <p:sldId id="705" r:id="rId6"/>
    <p:sldId id="759" r:id="rId7"/>
    <p:sldId id="954" r:id="rId8"/>
    <p:sldId id="955" r:id="rId9"/>
    <p:sldId id="881" r:id="rId10"/>
    <p:sldId id="407" r:id="rId11"/>
    <p:sldId id="873" r:id="rId12"/>
    <p:sldId id="874" r:id="rId13"/>
    <p:sldId id="951" r:id="rId14"/>
    <p:sldId id="728" r:id="rId15"/>
    <p:sldId id="957" r:id="rId16"/>
    <p:sldId id="924" r:id="rId17"/>
    <p:sldId id="952" r:id="rId18"/>
    <p:sldId id="598" r:id="rId19"/>
    <p:sldId id="454" r:id="rId20"/>
    <p:sldId id="869" r:id="rId21"/>
    <p:sldId id="870" r:id="rId22"/>
    <p:sldId id="871" r:id="rId23"/>
    <p:sldId id="729" r:id="rId24"/>
    <p:sldId id="956" r:id="rId25"/>
    <p:sldId id="905" r:id="rId26"/>
    <p:sldId id="264" r:id="rId27"/>
    <p:sldId id="481" r:id="rId28"/>
    <p:sldId id="482" r:id="rId29"/>
    <p:sldId id="597" r:id="rId30"/>
    <p:sldId id="646" r:id="rId31"/>
    <p:sldId id="647" r:id="rId32"/>
    <p:sldId id="648" r:id="rId33"/>
    <p:sldId id="649" r:id="rId34"/>
    <p:sldId id="650" r:id="rId35"/>
    <p:sldId id="651" r:id="rId36"/>
    <p:sldId id="652" r:id="rId37"/>
    <p:sldId id="653" r:id="rId38"/>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90" d="100"/>
        <a:sy n="90" d="100"/>
      </p:scale>
      <p:origin x="0" y="2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12/11/2014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12/11/2014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800" dirty="0" smtClean="0"/>
              <a:t>The Whisper Game</a:t>
            </a:r>
            <a:endParaRPr lang="en-US" sz="88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Instructions:</a:t>
            </a:r>
          </a:p>
          <a:p>
            <a:r>
              <a:rPr lang="en-US" dirty="0" smtClean="0"/>
              <a:t>Divide into assigned teams.</a:t>
            </a:r>
          </a:p>
          <a:p>
            <a:r>
              <a:rPr lang="en-US" dirty="0" smtClean="0"/>
              <a:t>Stand shoulder to shoulder.</a:t>
            </a:r>
          </a:p>
          <a:p>
            <a:r>
              <a:rPr lang="en-US" dirty="0" smtClean="0"/>
              <a:t>The first person will be given a written statement. </a:t>
            </a:r>
          </a:p>
          <a:p>
            <a:r>
              <a:rPr lang="en-US" dirty="0" smtClean="0"/>
              <a:t>This person will read the statement and then turns to the next person and whisper what was read.</a:t>
            </a:r>
          </a:p>
          <a:p>
            <a:r>
              <a:rPr lang="en-US" dirty="0" smtClean="0"/>
              <a:t>In turn the second person turns and whispers what was heard into the ear of the third person.</a:t>
            </a:r>
          </a:p>
          <a:p>
            <a:r>
              <a:rPr lang="en-US" dirty="0" smtClean="0"/>
              <a:t>This process continues until the last person in each group hears the whispered message.  This person in turn states aloud what was heard.  </a:t>
            </a:r>
          </a:p>
          <a:p>
            <a:r>
              <a:rPr lang="en-US" dirty="0" smtClean="0"/>
              <a:t>The team whose final message most closely resembles the first message wins.</a:t>
            </a:r>
            <a:endParaRPr lang="en-US" dirty="0"/>
          </a:p>
        </p:txBody>
      </p:sp>
    </p:spTree>
    <p:extLst>
      <p:ext uri="{BB962C8B-B14F-4D97-AF65-F5344CB8AC3E}">
        <p14:creationId xmlns:p14="http://schemas.microsoft.com/office/powerpoint/2010/main" val="3215442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2124552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775985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9761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356885" y="2038867"/>
            <a:ext cx="9478236"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promoting peace</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19</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December 18,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rgbClr val="00B050"/>
                </a:solidFill>
              </a:rPr>
              <a:t>Freshman Christmas Party</a:t>
            </a:r>
            <a:endParaRPr lang="en-US" sz="7200" dirty="0">
              <a:solidFill>
                <a:srgbClr val="00B050"/>
              </a:solidFill>
            </a:endParaRPr>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489873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747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4, </a:t>
            </a:r>
            <a:r>
              <a:rPr lang="en-US" sz="5400" b="1" dirty="0"/>
              <a:t>2014</a:t>
            </a:r>
          </a:p>
        </p:txBody>
      </p:sp>
      <p:sp>
        <p:nvSpPr>
          <p:cNvPr id="3" name="Content Placeholder 2"/>
          <p:cNvSpPr>
            <a:spLocks noGrp="1"/>
          </p:cNvSpPr>
          <p:nvPr>
            <p:ph idx="1"/>
          </p:nvPr>
        </p:nvSpPr>
        <p:spPr/>
        <p:txBody>
          <a:bodyPr/>
          <a:lstStyle/>
          <a:p>
            <a:endParaRPr lang="en-US" dirty="0"/>
          </a:p>
        </p:txBody>
      </p:sp>
      <p:pic>
        <p:nvPicPr>
          <p:cNvPr id="2050" name="Picture 2" descr="C:\Users\Murdoch\Downloads\P10406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848" y="1785446"/>
            <a:ext cx="12291848" cy="9218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4,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1026" name="Picture 2" descr="C:\Users\Murdoch\Downloads\P10406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0524" y="1749972"/>
            <a:ext cx="10384221" cy="7788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610" y="304802"/>
            <a:ext cx="6571190" cy="559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918842"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 Christmas</a:t>
            </a:r>
          </a:p>
          <a:p>
            <a:pPr marL="0" indent="0" algn="ctr">
              <a:defRPr/>
            </a:pPr>
            <a:r>
              <a:rPr lang="en-US" altLang="en-US" sz="6000" b="1" dirty="0" smtClean="0">
                <a:effectLst>
                  <a:outerShdw blurRad="38100" dist="38100" dir="2700000" algn="tl">
                    <a:srgbClr val="336699"/>
                  </a:outerShdw>
                </a:effectLst>
                <a:latin typeface="Comic Sans MS" pitchFamily="66" charset="0"/>
              </a:rPr>
              <a:t>Is Love</a:t>
            </a:r>
            <a:r>
              <a:rPr lang="en-US" altLang="en-US" sz="6000" b="1" dirty="0" smtClean="0">
                <a:effectLst>
                  <a:outerShdw blurRad="38100" dist="38100" dir="2700000" algn="tl">
                    <a:srgbClr val="336699"/>
                  </a:outerShdw>
                </a:effectLst>
                <a:latin typeface="Comic Sans MS" pitchFamily="66" charset="0"/>
              </a:rPr>
              <a:t>  </a:t>
            </a:r>
            <a:endParaRPr lang="en-US" altLang="en-US" sz="6000" b="1" dirty="0" smtClean="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Need a Heart?  Have a Heart?</a:t>
            </a:r>
            <a:endParaRPr lang="en-US" sz="6600" b="1" dirty="0"/>
          </a:p>
        </p:txBody>
      </p:sp>
      <p:sp>
        <p:nvSpPr>
          <p:cNvPr id="3" name="Content Placeholder 2"/>
          <p:cNvSpPr>
            <a:spLocks noGrp="1"/>
          </p:cNvSpPr>
          <p:nvPr>
            <p:ph idx="1"/>
          </p:nvPr>
        </p:nvSpPr>
        <p:spPr/>
        <p:txBody>
          <a:bodyPr>
            <a:normAutofit/>
          </a:bodyPr>
          <a:lstStyle/>
          <a:p>
            <a:r>
              <a:rPr lang="en-US" sz="5400" dirty="0" smtClean="0"/>
              <a:t>I suffer from a diseased heart,</a:t>
            </a:r>
          </a:p>
          <a:p>
            <a:r>
              <a:rPr lang="en-US" sz="5400" dirty="0" smtClean="0"/>
              <a:t>I hope someone could do </a:t>
            </a:r>
            <a:r>
              <a:rPr lang="en-US" sz="5400" smtClean="0"/>
              <a:t>their part.</a:t>
            </a:r>
            <a:endParaRPr lang="en-US" sz="5400" dirty="0" smtClean="0"/>
          </a:p>
          <a:p>
            <a:r>
              <a:rPr lang="en-US" sz="5400" dirty="0"/>
              <a:t>I </a:t>
            </a:r>
            <a:r>
              <a:rPr lang="en-US" sz="5400" dirty="0" smtClean="0"/>
              <a:t>so </a:t>
            </a:r>
            <a:r>
              <a:rPr lang="en-US" sz="5400" dirty="0"/>
              <a:t>often </a:t>
            </a:r>
            <a:r>
              <a:rPr lang="en-US" sz="5400" dirty="0" smtClean="0"/>
              <a:t>cry,</a:t>
            </a:r>
          </a:p>
          <a:p>
            <a:r>
              <a:rPr lang="en-US" sz="5400" dirty="0" smtClean="0"/>
              <a:t>“I don’t want to die!”</a:t>
            </a:r>
          </a:p>
          <a:p>
            <a:r>
              <a:rPr lang="en-US" sz="5400" dirty="0" smtClean="0"/>
              <a:t>Your vote for me will be a start.</a:t>
            </a:r>
          </a:p>
          <a:p>
            <a:endParaRPr lang="en-US" sz="5400" dirty="0" smtClean="0"/>
          </a:p>
        </p:txBody>
      </p:sp>
    </p:spTree>
    <p:extLst>
      <p:ext uri="{BB962C8B-B14F-4D97-AF65-F5344CB8AC3E}">
        <p14:creationId xmlns:p14="http://schemas.microsoft.com/office/powerpoint/2010/main" val="715842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eart_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923925"/>
            <a:ext cx="6923617" cy="601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2153818" y="595"/>
            <a:ext cx="7858241" cy="923330"/>
          </a:xfrm>
          <a:prstGeom prst="rect">
            <a:avLst/>
          </a:prstGeom>
          <a:noFill/>
          <a:ln w="9525">
            <a:noFill/>
            <a:miter lim="800000"/>
            <a:headEnd/>
            <a:tailEnd/>
          </a:ln>
          <a:effectLst/>
        </p:spPr>
        <p:txBody>
          <a:bodyPr wrap="none">
            <a:spAutoFit/>
          </a:bodyPr>
          <a:lstStyle/>
          <a:p>
            <a:pPr>
              <a:defRPr/>
            </a:pPr>
            <a:r>
              <a:rPr lang="en-US" sz="5400" b="1">
                <a:effectLst>
                  <a:outerShdw blurRad="38100" dist="38100" dir="2700000" algn="tl">
                    <a:srgbClr val="336699"/>
                  </a:outerShdw>
                </a:effectLst>
                <a:latin typeface="Comic Sans MS" pitchFamily="66" charset="0"/>
              </a:rPr>
              <a:t>THE POWER OF LOVE</a:t>
            </a:r>
          </a:p>
        </p:txBody>
      </p:sp>
    </p:spTree>
    <p:extLst>
      <p:ext uri="{BB962C8B-B14F-4D97-AF65-F5344CB8AC3E}">
        <p14:creationId xmlns:p14="http://schemas.microsoft.com/office/powerpoint/2010/main" val="3183182471"/>
      </p:ext>
    </p:extLst>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55210" y="1718440"/>
            <a:ext cx="10515600" cy="5139559"/>
          </a:xfrm>
        </p:spPr>
        <p:txBody>
          <a:bodyPr>
            <a:normAutofit fontScale="92500" lnSpcReduction="20000"/>
          </a:bodyPr>
          <a:lstStyle/>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514350" lvl="2" indent="-514350">
              <a:spcBef>
                <a:spcPts val="1000"/>
              </a:spcBef>
              <a:buFont typeface="Arial" panose="020B0604020202020204" pitchFamily="34" charset="0"/>
              <a:buAutoNum type="arabicPeriod"/>
            </a:pPr>
            <a:r>
              <a:rPr lang="en-US" sz="4000" dirty="0" smtClean="0">
                <a:latin typeface="Times New Roman" panose="02020603050405020304" pitchFamily="18" charset="0"/>
                <a:cs typeface="Times New Roman" panose="02020603050405020304" pitchFamily="18" charset="0"/>
              </a:rPr>
              <a:t>What are the pros and cons of being an organ donor? </a:t>
            </a:r>
            <a:endParaRPr lang="en-US" sz="38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3800" dirty="0" smtClean="0">
                <a:latin typeface="Times New Roman" panose="02020603050405020304" pitchFamily="18" charset="0"/>
                <a:cs typeface="Times New Roman" panose="02020603050405020304" pitchFamily="18" charset="0"/>
              </a:rPr>
              <a:t>Besides your actual heart, what other gifts of the heart can you give?</a:t>
            </a: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7869</TotalTime>
  <Words>2111</Words>
  <Application>Microsoft Office PowerPoint</Application>
  <PresentationFormat>Custom</PresentationFormat>
  <Paragraphs>282</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 Next English Corner Thursday, December 18, 2014  7 PM  </vt:lpstr>
      <vt:lpstr>Our English Corner Friends December 4, 2014</vt:lpstr>
      <vt:lpstr>Our English Corner Friends December 4, 2014</vt:lpstr>
      <vt:lpstr>PowerPoint Presentation</vt:lpstr>
      <vt:lpstr> </vt:lpstr>
      <vt:lpstr>Need a Heart?  Have a Heart?</vt:lpstr>
      <vt:lpstr>PowerPoint Presentation</vt:lpstr>
      <vt:lpstr>Meet &amp; Greet   </vt:lpstr>
      <vt:lpstr>PowerPoint Presentation</vt:lpstr>
      <vt:lpstr>Communication  </vt:lpstr>
      <vt:lpstr>Communication requires knowing both sides of the story.</vt:lpstr>
      <vt:lpstr>The Whisper Game</vt:lpstr>
      <vt:lpstr>PowerPoint Presentation</vt:lpstr>
      <vt:lpstr>PowerPoint Presentation</vt:lpstr>
      <vt:lpstr>PowerPoint Presentation</vt:lpstr>
      <vt:lpstr>The Values Game</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The Values Game</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677</cp:revision>
  <cp:lastPrinted>2014-10-15T10:36:25Z</cp:lastPrinted>
  <dcterms:created xsi:type="dcterms:W3CDTF">2013-09-17T00:49:18Z</dcterms:created>
  <dcterms:modified xsi:type="dcterms:W3CDTF">2014-12-11T08:36:53Z</dcterms:modified>
</cp:coreProperties>
</file>