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730" r:id="rId2"/>
    <p:sldId id="267" r:id="rId3"/>
    <p:sldId id="731" r:id="rId4"/>
    <p:sldId id="827" r:id="rId5"/>
    <p:sldId id="828" r:id="rId6"/>
    <p:sldId id="829" r:id="rId7"/>
    <p:sldId id="830" r:id="rId8"/>
    <p:sldId id="903" r:id="rId9"/>
    <p:sldId id="705" r:id="rId10"/>
    <p:sldId id="906" r:id="rId11"/>
    <p:sldId id="907" r:id="rId12"/>
    <p:sldId id="759" r:id="rId13"/>
    <p:sldId id="904" r:id="rId14"/>
    <p:sldId id="881" r:id="rId15"/>
    <p:sldId id="873" r:id="rId16"/>
    <p:sldId id="874" r:id="rId17"/>
    <p:sldId id="407" r:id="rId18"/>
    <p:sldId id="905" r:id="rId19"/>
    <p:sldId id="728" r:id="rId20"/>
    <p:sldId id="867" r:id="rId21"/>
    <p:sldId id="598" r:id="rId22"/>
    <p:sldId id="454" r:id="rId23"/>
    <p:sldId id="868" r:id="rId24"/>
    <p:sldId id="869" r:id="rId25"/>
    <p:sldId id="870" r:id="rId26"/>
    <p:sldId id="871" r:id="rId27"/>
    <p:sldId id="729" r:id="rId28"/>
    <p:sldId id="264" r:id="rId29"/>
    <p:sldId id="481" r:id="rId30"/>
    <p:sldId id="482" r:id="rId31"/>
    <p:sldId id="597" r:id="rId32"/>
    <p:sldId id="646" r:id="rId33"/>
    <p:sldId id="647" r:id="rId34"/>
    <p:sldId id="648" r:id="rId35"/>
    <p:sldId id="649" r:id="rId36"/>
    <p:sldId id="650" r:id="rId37"/>
    <p:sldId id="651" r:id="rId38"/>
    <p:sldId id="652" r:id="rId39"/>
    <p:sldId id="653" r:id="rId40"/>
    <p:sldId id="882" r:id="rId41"/>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p:scale>
          <a:sx n="60" d="100"/>
          <a:sy n="60" d="100"/>
        </p:scale>
        <p:origin x="-1716" y="-384"/>
      </p:cViewPr>
      <p:guideLst>
        <p:guide orient="horz" pos="2160"/>
        <p:guide pos="3840"/>
      </p:guideLst>
    </p:cSldViewPr>
  </p:slideViewPr>
  <p:notesTextViewPr>
    <p:cViewPr>
      <p:scale>
        <a:sx n="1" d="1"/>
        <a:sy n="1" d="1"/>
      </p:scale>
      <p:origin x="0" y="0"/>
    </p:cViewPr>
  </p:notesTextViewPr>
  <p:sorterViewPr>
    <p:cViewPr>
      <p:scale>
        <a:sx n="70" d="100"/>
        <a:sy n="7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11/5/2014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9</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11/5/2014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11/5/2014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11/5/2014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165004" y="364364"/>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66499" y="1033465"/>
            <a:ext cx="6936828" cy="751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11705" y="1839179"/>
            <a:ext cx="6391622" cy="1538883"/>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40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John and Marie Murdoch</a:t>
            </a:r>
            <a:endParaRPr lang="en-US" sz="4000" b="1" cap="none" spc="300" dirty="0">
              <a:ln w="11430" cmpd="sng">
                <a:solidFill>
                  <a:schemeClr val="accent1">
                    <a:tint val="10000"/>
                  </a:schemeClr>
                </a:solidFill>
                <a:prstDash val="solid"/>
                <a:miter lim="800000"/>
              </a:ln>
              <a:effectLst>
                <a:glow rad="45500">
                  <a:schemeClr val="accent1">
                    <a:satMod val="220000"/>
                    <a:alpha val="35000"/>
                  </a:schemeClr>
                </a:glow>
              </a:effectLst>
            </a:endParaRPr>
          </a:p>
        </p:txBody>
      </p:sp>
    </p:spTree>
    <p:extLst>
      <p:ext uri="{BB962C8B-B14F-4D97-AF65-F5344CB8AC3E}">
        <p14:creationId xmlns:p14="http://schemas.microsoft.com/office/powerpoint/2010/main" val="140779077"/>
      </p:ext>
    </p:extLst>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November 11</a:t>
            </a:r>
            <a:r>
              <a:rPr lang="en-US" b="1" baseline="30000" dirty="0" smtClean="0"/>
              <a:t>th</a:t>
            </a:r>
            <a:r>
              <a:rPr lang="en-US" b="1" dirty="0" smtClean="0"/>
              <a:t> USA Veterans Day</a:t>
            </a:r>
            <a:br>
              <a:rPr lang="en-US" b="1" dirty="0" smtClean="0"/>
            </a:br>
            <a:r>
              <a:rPr lang="en-US" b="1" dirty="0" smtClean="0"/>
              <a:t>Honoring Those Who Have Served</a:t>
            </a:r>
            <a:endParaRPr lang="en-US" b="1" dirty="0"/>
          </a:p>
        </p:txBody>
      </p:sp>
      <p:pic>
        <p:nvPicPr>
          <p:cNvPr id="4100" name="Picture 4"/>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539432" y="2065283"/>
            <a:ext cx="5670880" cy="37994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172200" y="2057554"/>
            <a:ext cx="5181600" cy="3887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45816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7309" y="0"/>
            <a:ext cx="914399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62599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1969803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t>Promoting Peace</a:t>
            </a:r>
            <a:endParaRPr lang="en-US" sz="6600" b="1" dirty="0"/>
          </a:p>
        </p:txBody>
      </p:sp>
      <p:sp>
        <p:nvSpPr>
          <p:cNvPr id="3" name="Content Placeholder 2"/>
          <p:cNvSpPr>
            <a:spLocks noGrp="1"/>
          </p:cNvSpPr>
          <p:nvPr>
            <p:ph idx="1"/>
          </p:nvPr>
        </p:nvSpPr>
        <p:spPr/>
        <p:txBody>
          <a:bodyPr>
            <a:normAutofit/>
          </a:bodyPr>
          <a:lstStyle/>
          <a:p>
            <a:r>
              <a:rPr lang="en-US" sz="4800" dirty="0" smtClean="0"/>
              <a:t>Oh, how can a person find peace?</a:t>
            </a:r>
          </a:p>
          <a:p>
            <a:r>
              <a:rPr lang="en-US" sz="4800" dirty="0" smtClean="0"/>
              <a:t>Will wars and arguments ever cease?</a:t>
            </a:r>
          </a:p>
          <a:p>
            <a:r>
              <a:rPr lang="en-US" sz="4800" dirty="0" smtClean="0"/>
              <a:t>Can I make a difference?</a:t>
            </a:r>
          </a:p>
          <a:p>
            <a:r>
              <a:rPr lang="en-US" sz="4800" dirty="0" smtClean="0"/>
              <a:t>In helping peace to commence?</a:t>
            </a:r>
          </a:p>
          <a:p>
            <a:r>
              <a:rPr lang="en-US" sz="4800" dirty="0" smtClean="0"/>
              <a:t>Yes, by helping love to increase.</a:t>
            </a:r>
            <a:endParaRPr lang="en-US" sz="4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42634" y="0"/>
            <a:ext cx="2149366" cy="2092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23484" y="3829050"/>
            <a:ext cx="2857500"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2333297" cy="1765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976750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434" y="727732"/>
            <a:ext cx="10515600" cy="1325563"/>
          </a:xfrm>
        </p:spPr>
        <p:txBody>
          <a:bodyPr>
            <a:noAutofit/>
          </a:bodyPr>
          <a:lstStyle/>
          <a:p>
            <a:pPr algn="ctr"/>
            <a:r>
              <a:rPr lang="en-US" sz="6600" b="1" dirty="0" smtClean="0"/>
              <a:t>Meet &amp; Greet</a:t>
            </a:r>
            <a:br>
              <a:rPr lang="en-US" sz="6600" b="1" dirty="0" smtClean="0"/>
            </a:br>
            <a:r>
              <a:rPr lang="en-US" sz="6600" b="1" dirty="0" smtClean="0"/>
              <a:t> Promoting Peace</a:t>
            </a:r>
            <a:endParaRPr lang="en-US" sz="6600" b="1" dirty="0"/>
          </a:p>
        </p:txBody>
      </p:sp>
      <p:sp>
        <p:nvSpPr>
          <p:cNvPr id="5" name="Content Placeholder 4"/>
          <p:cNvSpPr>
            <a:spLocks noGrp="1"/>
          </p:cNvSpPr>
          <p:nvPr>
            <p:ph idx="1"/>
          </p:nvPr>
        </p:nvSpPr>
        <p:spPr>
          <a:xfrm>
            <a:off x="755210" y="2022573"/>
            <a:ext cx="10515600" cy="4351338"/>
          </a:xfrm>
        </p:spPr>
        <p:txBody>
          <a:bodyPr>
            <a:normAutofit/>
          </a:bodyPr>
          <a:lstStyle/>
          <a:p>
            <a:pPr marL="0" indent="0">
              <a:buNone/>
            </a:pPr>
            <a:r>
              <a:rPr lang="en-US" sz="6000" dirty="0" smtClean="0"/>
              <a:t> </a:t>
            </a:r>
          </a:p>
          <a:p>
            <a:pPr marL="0" indent="0">
              <a:buNone/>
            </a:pPr>
            <a:r>
              <a:rPr lang="en-US" sz="6000" dirty="0" smtClean="0"/>
              <a:t>Topic: What can we do to promote peace within our dorm room, among families members, and between countries?</a:t>
            </a:r>
            <a:endParaRPr lang="en-US" sz="6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4500" y="0"/>
            <a:ext cx="2857500"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125" y="151908"/>
            <a:ext cx="2571750" cy="258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96087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t>Communication  </a:t>
            </a:r>
            <a:endParaRPr lang="en-US" b="1" dirty="0"/>
          </a:p>
        </p:txBody>
      </p:sp>
      <p:sp>
        <p:nvSpPr>
          <p:cNvPr id="4" name="Content Placeholder 3"/>
          <p:cNvSpPr>
            <a:spLocks noGrp="1"/>
          </p:cNvSpPr>
          <p:nvPr>
            <p:ph sz="half" idx="1"/>
          </p:nvPr>
        </p:nvSpPr>
        <p:spPr>
          <a:xfrm>
            <a:off x="252249" y="1715267"/>
            <a:ext cx="5783317" cy="4351338"/>
          </a:xfrm>
        </p:spPr>
        <p:txBody>
          <a:bodyPr>
            <a:noAutofit/>
          </a:bodyPr>
          <a:lstStyle/>
          <a:p>
            <a:pPr marL="0" indent="0">
              <a:buNone/>
            </a:pPr>
            <a:r>
              <a:rPr lang="en-US" dirty="0"/>
              <a:t>“Dear Stefanie, </a:t>
            </a:r>
            <a:r>
              <a:rPr lang="en-US" dirty="0" smtClean="0"/>
              <a:t>Dinner </a:t>
            </a:r>
            <a:r>
              <a:rPr lang="en-US" dirty="0"/>
              <a:t>tasted </a:t>
            </a:r>
            <a:r>
              <a:rPr lang="en-US" dirty="0" smtClean="0"/>
              <a:t>awful, </a:t>
            </a:r>
            <a:r>
              <a:rPr lang="en-US" dirty="0"/>
              <a:t>and it </a:t>
            </a:r>
            <a:r>
              <a:rPr lang="en-US" dirty="0" smtClean="0"/>
              <a:t>smelled</a:t>
            </a:r>
          </a:p>
          <a:p>
            <a:pPr marL="0" indent="0">
              <a:buNone/>
            </a:pPr>
            <a:r>
              <a:rPr lang="en-US" dirty="0" smtClean="0"/>
              <a:t>so </a:t>
            </a:r>
            <a:r>
              <a:rPr lang="en-US" dirty="0"/>
              <a:t>I am leaving </a:t>
            </a:r>
            <a:r>
              <a:rPr lang="en-US" dirty="0" smtClean="0"/>
              <a:t>you</a:t>
            </a:r>
          </a:p>
          <a:p>
            <a:pPr marL="0" indent="0">
              <a:buNone/>
            </a:pPr>
            <a:r>
              <a:rPr lang="en-US" dirty="0" smtClean="0"/>
              <a:t>I </a:t>
            </a:r>
            <a:r>
              <a:rPr lang="en-US" dirty="0"/>
              <a:t>have to just </a:t>
            </a:r>
            <a:r>
              <a:rPr lang="en-US" dirty="0" smtClean="0"/>
              <a:t>go </a:t>
            </a:r>
          </a:p>
          <a:p>
            <a:pPr marL="0" indent="0">
              <a:buNone/>
            </a:pPr>
            <a:r>
              <a:rPr lang="en-US" dirty="0" smtClean="0"/>
              <a:t>I </a:t>
            </a:r>
            <a:r>
              <a:rPr lang="en-US" dirty="0"/>
              <a:t>have taken all my </a:t>
            </a:r>
            <a:r>
              <a:rPr lang="en-US" dirty="0" smtClean="0"/>
              <a:t>things</a:t>
            </a:r>
          </a:p>
          <a:p>
            <a:pPr marL="0" indent="0">
              <a:buNone/>
            </a:pPr>
            <a:r>
              <a:rPr lang="en-US" dirty="0" smtClean="0"/>
              <a:t> </a:t>
            </a:r>
            <a:r>
              <a:rPr lang="en-US" dirty="0"/>
              <a:t>Just can’t stand </a:t>
            </a:r>
            <a:r>
              <a:rPr lang="en-US" dirty="0" smtClean="0"/>
              <a:t>you</a:t>
            </a:r>
          </a:p>
          <a:p>
            <a:pPr marL="0" indent="0">
              <a:buNone/>
            </a:pPr>
            <a:r>
              <a:rPr lang="en-US" dirty="0" smtClean="0"/>
              <a:t> </a:t>
            </a:r>
            <a:r>
              <a:rPr lang="en-US" dirty="0"/>
              <a:t>I won’t be </a:t>
            </a:r>
            <a:r>
              <a:rPr lang="en-US" dirty="0" smtClean="0"/>
              <a:t>back</a:t>
            </a:r>
          </a:p>
          <a:p>
            <a:pPr marL="0" indent="0">
              <a:buNone/>
            </a:pPr>
            <a:r>
              <a:rPr lang="en-US" dirty="0" smtClean="0"/>
              <a:t> </a:t>
            </a:r>
            <a:r>
              <a:rPr lang="en-US" dirty="0"/>
              <a:t>I have had </a:t>
            </a:r>
            <a:r>
              <a:rPr lang="en-US" dirty="0" smtClean="0"/>
              <a:t>enough </a:t>
            </a:r>
          </a:p>
          <a:p>
            <a:pPr marL="0" indent="0">
              <a:buNone/>
            </a:pPr>
            <a:r>
              <a:rPr lang="en-US" dirty="0" smtClean="0"/>
              <a:t>Enjoy </a:t>
            </a:r>
            <a:r>
              <a:rPr lang="en-US" dirty="0"/>
              <a:t>your </a:t>
            </a:r>
            <a:r>
              <a:rPr lang="en-US" dirty="0" smtClean="0"/>
              <a:t>life</a:t>
            </a:r>
          </a:p>
          <a:p>
            <a:pPr marL="0" indent="0">
              <a:buNone/>
            </a:pPr>
            <a:r>
              <a:rPr lang="en-US" dirty="0" smtClean="0"/>
              <a:t> </a:t>
            </a:r>
            <a:r>
              <a:rPr lang="en-US" dirty="0"/>
              <a:t>Goodbye, </a:t>
            </a:r>
          </a:p>
        </p:txBody>
      </p:sp>
    </p:spTree>
    <p:extLst>
      <p:ext uri="{BB962C8B-B14F-4D97-AF65-F5344CB8AC3E}">
        <p14:creationId xmlns:p14="http://schemas.microsoft.com/office/powerpoint/2010/main" val="17404646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160174"/>
            <a:ext cx="10515600" cy="1325563"/>
          </a:xfrm>
        </p:spPr>
        <p:txBody>
          <a:bodyPr/>
          <a:lstStyle/>
          <a:p>
            <a:pPr algn="ctr"/>
            <a:r>
              <a:rPr lang="en-US" b="1" dirty="0" smtClean="0"/>
              <a:t>Communication requires knowing both sides of the story.</a:t>
            </a:r>
            <a:endParaRPr lang="en-US" b="1" dirty="0"/>
          </a:p>
        </p:txBody>
      </p:sp>
      <p:sp>
        <p:nvSpPr>
          <p:cNvPr id="4" name="Content Placeholder 3"/>
          <p:cNvSpPr>
            <a:spLocks noGrp="1"/>
          </p:cNvSpPr>
          <p:nvPr>
            <p:ph sz="half" idx="1"/>
          </p:nvPr>
        </p:nvSpPr>
        <p:spPr>
          <a:xfrm>
            <a:off x="236483" y="1589142"/>
            <a:ext cx="5783317" cy="4351338"/>
          </a:xfrm>
        </p:spPr>
        <p:txBody>
          <a:bodyPr>
            <a:noAutofit/>
          </a:bodyPr>
          <a:lstStyle/>
          <a:p>
            <a:pPr marL="0" indent="0">
              <a:buNone/>
            </a:pPr>
            <a:r>
              <a:rPr lang="en-US" dirty="0"/>
              <a:t>“Dear Stefanie, Dinner tasted </a:t>
            </a:r>
            <a:r>
              <a:rPr lang="en-US" dirty="0" smtClean="0"/>
              <a:t>awful </a:t>
            </a:r>
            <a:endParaRPr lang="en-US" dirty="0"/>
          </a:p>
          <a:p>
            <a:pPr marL="0" indent="0">
              <a:buNone/>
            </a:pPr>
            <a:r>
              <a:rPr lang="en-US" dirty="0" smtClean="0"/>
              <a:t>and it smelled, </a:t>
            </a:r>
          </a:p>
          <a:p>
            <a:pPr marL="0" indent="0">
              <a:buNone/>
            </a:pPr>
            <a:r>
              <a:rPr lang="en-US" dirty="0" smtClean="0"/>
              <a:t>so </a:t>
            </a:r>
            <a:r>
              <a:rPr lang="en-US" dirty="0"/>
              <a:t>I am leaving </a:t>
            </a:r>
            <a:r>
              <a:rPr lang="en-US" dirty="0" smtClean="0"/>
              <a:t>you </a:t>
            </a:r>
          </a:p>
          <a:p>
            <a:pPr marL="0" indent="0">
              <a:buNone/>
            </a:pPr>
            <a:r>
              <a:rPr lang="en-US" dirty="0" smtClean="0"/>
              <a:t>I </a:t>
            </a:r>
            <a:r>
              <a:rPr lang="en-US" dirty="0"/>
              <a:t>have to </a:t>
            </a:r>
            <a:r>
              <a:rPr lang="en-US"/>
              <a:t>just </a:t>
            </a:r>
            <a:r>
              <a:rPr lang="en-US" smtClean="0"/>
              <a:t>go </a:t>
            </a:r>
            <a:endParaRPr lang="en-US" dirty="0" smtClean="0"/>
          </a:p>
          <a:p>
            <a:pPr marL="0" indent="0">
              <a:buNone/>
            </a:pPr>
            <a:r>
              <a:rPr lang="en-US" dirty="0" smtClean="0"/>
              <a:t>I </a:t>
            </a:r>
            <a:r>
              <a:rPr lang="en-US" dirty="0"/>
              <a:t>have taken all my </a:t>
            </a:r>
            <a:r>
              <a:rPr lang="en-US" dirty="0" smtClean="0"/>
              <a:t>things</a:t>
            </a:r>
          </a:p>
          <a:p>
            <a:pPr marL="0" indent="0">
              <a:buNone/>
            </a:pPr>
            <a:r>
              <a:rPr lang="en-US" dirty="0" smtClean="0"/>
              <a:t> </a:t>
            </a:r>
            <a:r>
              <a:rPr lang="en-US" dirty="0"/>
              <a:t>Just can’t stand </a:t>
            </a:r>
            <a:r>
              <a:rPr lang="en-US" dirty="0" smtClean="0"/>
              <a:t>you</a:t>
            </a:r>
          </a:p>
          <a:p>
            <a:pPr marL="0" indent="0">
              <a:buNone/>
            </a:pPr>
            <a:r>
              <a:rPr lang="en-US" dirty="0" smtClean="0"/>
              <a:t> </a:t>
            </a:r>
            <a:r>
              <a:rPr lang="en-US" dirty="0"/>
              <a:t>I won’t be </a:t>
            </a:r>
            <a:r>
              <a:rPr lang="en-US" dirty="0" smtClean="0"/>
              <a:t>back</a:t>
            </a:r>
          </a:p>
          <a:p>
            <a:pPr marL="0" indent="0">
              <a:buNone/>
            </a:pPr>
            <a:r>
              <a:rPr lang="en-US" dirty="0" smtClean="0"/>
              <a:t> </a:t>
            </a:r>
            <a:r>
              <a:rPr lang="en-US" dirty="0"/>
              <a:t>I have had </a:t>
            </a:r>
            <a:r>
              <a:rPr lang="en-US" dirty="0" smtClean="0"/>
              <a:t>enough  </a:t>
            </a:r>
          </a:p>
          <a:p>
            <a:pPr marL="0" indent="0">
              <a:buNone/>
            </a:pPr>
            <a:r>
              <a:rPr lang="en-US" dirty="0" smtClean="0"/>
              <a:t>Enjoy </a:t>
            </a:r>
            <a:r>
              <a:rPr lang="en-US" dirty="0"/>
              <a:t>your </a:t>
            </a:r>
            <a:r>
              <a:rPr lang="en-US" dirty="0" smtClean="0"/>
              <a:t>life</a:t>
            </a:r>
          </a:p>
          <a:p>
            <a:pPr marL="0" indent="0">
              <a:buNone/>
            </a:pPr>
            <a:r>
              <a:rPr lang="en-US" dirty="0" smtClean="0"/>
              <a:t>Goodbye</a:t>
            </a:r>
            <a:r>
              <a:rPr lang="en-US" dirty="0"/>
              <a:t>, </a:t>
            </a:r>
          </a:p>
        </p:txBody>
      </p:sp>
      <p:sp>
        <p:nvSpPr>
          <p:cNvPr id="6" name="Content Placeholder 5"/>
          <p:cNvSpPr>
            <a:spLocks noGrp="1"/>
          </p:cNvSpPr>
          <p:nvPr>
            <p:ph sz="half" idx="2"/>
          </p:nvPr>
        </p:nvSpPr>
        <p:spPr>
          <a:xfrm>
            <a:off x="6172200" y="1604908"/>
            <a:ext cx="5181600" cy="4351338"/>
          </a:xfrm>
        </p:spPr>
        <p:txBody>
          <a:bodyPr>
            <a:noAutofit/>
          </a:bodyPr>
          <a:lstStyle/>
          <a:p>
            <a:pPr marL="0" indent="0">
              <a:buNone/>
            </a:pPr>
            <a:r>
              <a:rPr lang="en-US" dirty="0" err="1"/>
              <a:t>l</a:t>
            </a:r>
            <a:r>
              <a:rPr lang="en-US" dirty="0" err="1" smtClean="0"/>
              <a:t>y</a:t>
            </a:r>
            <a:r>
              <a:rPr lang="en-US" dirty="0" smtClean="0"/>
              <a:t> good,</a:t>
            </a:r>
          </a:p>
          <a:p>
            <a:pPr marL="0" indent="0">
              <a:buNone/>
            </a:pPr>
            <a:r>
              <a:rPr lang="en-US" dirty="0"/>
              <a:t>g</a:t>
            </a:r>
            <a:r>
              <a:rPr lang="en-US" dirty="0" smtClean="0"/>
              <a:t>reat,</a:t>
            </a:r>
          </a:p>
          <a:p>
            <a:pPr marL="0" indent="0">
              <a:buNone/>
            </a:pPr>
            <a:r>
              <a:rPr lang="en-US" dirty="0"/>
              <a:t>a</a:t>
            </a:r>
            <a:r>
              <a:rPr lang="en-US" dirty="0" smtClean="0"/>
              <a:t> note,</a:t>
            </a:r>
            <a:r>
              <a:rPr lang="en-US" dirty="0"/>
              <a:t> </a:t>
            </a:r>
            <a:endParaRPr lang="en-US" dirty="0" smtClean="0"/>
          </a:p>
          <a:p>
            <a:pPr marL="0" indent="0">
              <a:buNone/>
            </a:pPr>
            <a:r>
              <a:rPr lang="en-US" dirty="0" smtClean="0"/>
              <a:t>to </a:t>
            </a:r>
            <a:r>
              <a:rPr lang="en-US" dirty="0"/>
              <a:t>the </a:t>
            </a:r>
            <a:r>
              <a:rPr lang="en-US" dirty="0" smtClean="0"/>
              <a:t>library.</a:t>
            </a:r>
          </a:p>
          <a:p>
            <a:pPr marL="0" indent="0">
              <a:buNone/>
            </a:pPr>
            <a:r>
              <a:rPr lang="en-US" dirty="0" smtClean="0"/>
              <a:t>I need to study.</a:t>
            </a:r>
          </a:p>
          <a:p>
            <a:pPr marL="0" indent="0">
              <a:buNone/>
            </a:pPr>
            <a:r>
              <a:rPr lang="en-US" dirty="0" smtClean="0"/>
              <a:t>r being gone.</a:t>
            </a:r>
          </a:p>
          <a:p>
            <a:pPr marL="0" indent="0">
              <a:buNone/>
            </a:pPr>
            <a:r>
              <a:rPr lang="en-US" dirty="0"/>
              <a:t>u</a:t>
            </a:r>
            <a:r>
              <a:rPr lang="en-US" dirty="0" smtClean="0"/>
              <a:t>ntil 8 PM.</a:t>
            </a:r>
          </a:p>
          <a:p>
            <a:pPr marL="0" indent="0">
              <a:buNone/>
            </a:pPr>
            <a:r>
              <a:rPr lang="en-US" dirty="0"/>
              <a:t>d</a:t>
            </a:r>
            <a:r>
              <a:rPr lang="en-US" dirty="0" smtClean="0"/>
              <a:t>inner.  Thanks.</a:t>
            </a:r>
          </a:p>
          <a:p>
            <a:pPr marL="0" indent="0">
              <a:buNone/>
            </a:pPr>
            <a:r>
              <a:rPr lang="en-US" dirty="0"/>
              <a:t>c</a:t>
            </a:r>
            <a:r>
              <a:rPr lang="en-US" dirty="0" smtClean="0"/>
              <a:t>ereal as a snack.</a:t>
            </a:r>
          </a:p>
          <a:p>
            <a:pPr marL="0" indent="0">
              <a:buNone/>
            </a:pPr>
            <a:r>
              <a:rPr lang="en-US" dirty="0" smtClean="0"/>
              <a:t>Love, Max”</a:t>
            </a:r>
            <a:endParaRPr lang="en-US" dirty="0"/>
          </a:p>
        </p:txBody>
      </p:sp>
    </p:spTree>
    <p:extLst>
      <p:ext uri="{BB962C8B-B14F-4D97-AF65-F5344CB8AC3E}">
        <p14:creationId xmlns:p14="http://schemas.microsoft.com/office/powerpoint/2010/main" val="26583295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17</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
        <p:nvSpPr>
          <p:cNvPr id="7" name="Rectangle 6"/>
          <p:cNvSpPr/>
          <p:nvPr/>
        </p:nvSpPr>
        <p:spPr>
          <a:xfrm>
            <a:off x="7750736" y="921180"/>
            <a:ext cx="348172"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8" name="Rectangle 7"/>
          <p:cNvSpPr/>
          <p:nvPr/>
        </p:nvSpPr>
        <p:spPr>
          <a:xfrm>
            <a:off x="5566005" y="690347"/>
            <a:ext cx="5249917" cy="1015663"/>
          </a:xfrm>
          <a:prstGeom prst="rect">
            <a:avLst/>
          </a:prstGeom>
        </p:spPr>
        <p:txBody>
          <a:bodyPr wrap="square">
            <a:spAutoFit/>
          </a:bodyPr>
          <a:lstStyle/>
          <a:p>
            <a:pPr lvl="0"/>
            <a:r>
              <a:rPr lang="en-US" sz="6000" b="1" dirty="0">
                <a:ln w="18000">
                  <a:solidFill>
                    <a:srgbClr val="ED7D31">
                      <a:satMod val="140000"/>
                    </a:srgbClr>
                  </a:solidFill>
                  <a:prstDash val="solid"/>
                  <a:miter lim="800000"/>
                </a:ln>
                <a:solidFill>
                  <a:srgbClr val="FF0000"/>
                </a:solidFill>
                <a:effectLst>
                  <a:outerShdw blurRad="25500" dist="23000" dir="7020000" algn="tl">
                    <a:srgbClr val="000000">
                      <a:alpha val="50000"/>
                    </a:srgbClr>
                  </a:outerShdw>
                </a:effectLst>
              </a:rPr>
              <a:t>Have a Treat</a:t>
            </a:r>
          </a:p>
        </p:txBody>
      </p:sp>
      <p:sp>
        <p:nvSpPr>
          <p:cNvPr id="10" name="Rectangle 9"/>
          <p:cNvSpPr/>
          <p:nvPr/>
        </p:nvSpPr>
        <p:spPr>
          <a:xfrm>
            <a:off x="927528" y="4982828"/>
            <a:ext cx="5628593"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rPr>
              <a:t>Let’s Take a Picture</a:t>
            </a:r>
            <a:endParaRPr lang="en-US" sz="5400" b="1" cap="none" spc="0" dirty="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endParaRPr>
          </a:p>
        </p:txBody>
      </p:sp>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t>The Values Game</a:t>
            </a:r>
            <a:endParaRPr lang="en-US" sz="6000" b="1" dirty="0"/>
          </a:p>
        </p:txBody>
      </p:sp>
      <p:sp>
        <p:nvSpPr>
          <p:cNvPr id="3" name="Content Placeholder 2"/>
          <p:cNvSpPr>
            <a:spLocks noGrp="1"/>
          </p:cNvSpPr>
          <p:nvPr>
            <p:ph idx="1"/>
          </p:nvPr>
        </p:nvSpPr>
        <p:spPr/>
        <p:txBody>
          <a:bodyPr>
            <a:normAutofit lnSpcReduction="10000"/>
          </a:bodyPr>
          <a:lstStyle/>
          <a:p>
            <a:pPr marL="0" indent="0">
              <a:buNone/>
            </a:pPr>
            <a:r>
              <a:rPr lang="en-US" dirty="0" smtClean="0"/>
              <a:t>Instructions:</a:t>
            </a:r>
          </a:p>
          <a:p>
            <a:pPr marL="514350" indent="-514350">
              <a:buFont typeface="+mj-lt"/>
              <a:buAutoNum type="arabicPeriod"/>
            </a:pPr>
            <a:r>
              <a:rPr lang="en-US" dirty="0" smtClean="0"/>
              <a:t>Form in assigned groups.</a:t>
            </a:r>
          </a:p>
          <a:p>
            <a:pPr marL="514350" indent="-514350">
              <a:buFont typeface="+mj-lt"/>
              <a:buAutoNum type="arabicPeriod"/>
            </a:pPr>
            <a:r>
              <a:rPr lang="en-US" dirty="0" smtClean="0"/>
              <a:t>Write your name on your marker.</a:t>
            </a:r>
          </a:p>
          <a:p>
            <a:pPr marL="514350" indent="-514350">
              <a:buFont typeface="+mj-lt"/>
              <a:buAutoNum type="arabicPeriod"/>
            </a:pPr>
            <a:r>
              <a:rPr lang="en-US" dirty="0" smtClean="0"/>
              <a:t>Each person rolls the dice and moves his/her marker forward.</a:t>
            </a:r>
          </a:p>
          <a:p>
            <a:pPr marL="514350" indent="-514350">
              <a:buFont typeface="+mj-lt"/>
              <a:buAutoNum type="arabicPeriod"/>
            </a:pPr>
            <a:r>
              <a:rPr lang="en-US" dirty="0" smtClean="0"/>
              <a:t>If your marker lands on a white square, you respond to the topic in the square.</a:t>
            </a:r>
          </a:p>
          <a:p>
            <a:pPr marL="514350" indent="-514350">
              <a:buFont typeface="+mj-lt"/>
              <a:buAutoNum type="arabicPeriod"/>
            </a:pPr>
            <a:r>
              <a:rPr lang="en-US" dirty="0" smtClean="0"/>
              <a:t>If your marker lands on a “Free Question” square, you may ask one of the other players a question.  The player may refuse to answer your question, but must explain why he/she refuses.</a:t>
            </a:r>
          </a:p>
          <a:p>
            <a:pPr marL="514350" indent="-514350">
              <a:buFont typeface="+mj-lt"/>
              <a:buAutoNum type="arabicPeriod"/>
            </a:pPr>
            <a:r>
              <a:rPr lang="en-US" dirty="0" smtClean="0"/>
              <a:t>Play continues until time is up.</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584" y="0"/>
            <a:ext cx="5333416" cy="29790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47470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5016758"/>
          </a:xfrm>
          <a:prstGeom prst="rect">
            <a:avLst/>
          </a:prstGeom>
          <a:noFill/>
          <a:ln w="9525">
            <a:noFill/>
            <a:miter lim="800000"/>
            <a:headEnd/>
            <a:tailEnd/>
          </a:ln>
        </p:spPr>
        <p:txBody>
          <a:bodyPr>
            <a:spAutoFit/>
          </a:bodyPr>
          <a:lstStyle/>
          <a:p>
            <a:pPr algn="ctr">
              <a:defRPr/>
            </a:pPr>
            <a:r>
              <a:rPr lang="en-US" sz="4000" b="1" dirty="0" smtClean="0">
                <a:solidFill>
                  <a:schemeClr val="accent6">
                    <a:lumMod val="50000"/>
                  </a:schemeClr>
                </a:solidFill>
              </a:rPr>
              <a:t>Talking Dice--Speaking </a:t>
            </a:r>
            <a:r>
              <a:rPr lang="en-US" sz="4000" b="1" dirty="0">
                <a:solidFill>
                  <a:schemeClr val="accent6">
                    <a:lumMod val="50000"/>
                  </a:schemeClr>
                </a:solidFill>
              </a:rPr>
              <a:t>Activity</a:t>
            </a:r>
          </a:p>
          <a:p>
            <a:pPr>
              <a:buFont typeface="Arial" pitchFamily="34" charset="0"/>
              <a:buChar char="•"/>
              <a:defRPr/>
            </a:pPr>
            <a:r>
              <a:rPr lang="en-US" sz="4000" dirty="0"/>
              <a:t>Divide into </a:t>
            </a:r>
            <a:r>
              <a:rPr lang="en-US" sz="4000" dirty="0" smtClean="0"/>
              <a:t>assigned groups</a:t>
            </a:r>
            <a:endParaRPr lang="en-US" sz="4000" dirty="0"/>
          </a:p>
          <a:p>
            <a:pPr>
              <a:buFont typeface="Arial" pitchFamily="34" charset="0"/>
              <a:buChar char="•"/>
              <a:defRPr/>
            </a:pPr>
            <a:r>
              <a:rPr lang="en-US" sz="4000" dirty="0"/>
              <a:t>Roll the dice and answer the number of 	the question  </a:t>
            </a:r>
            <a:r>
              <a:rPr lang="en-US" sz="4000" dirty="0" smtClean="0"/>
              <a:t>you </a:t>
            </a:r>
            <a:r>
              <a:rPr lang="en-US" sz="4000" dirty="0"/>
              <a:t>rolled.</a:t>
            </a:r>
          </a:p>
          <a:p>
            <a:pPr>
              <a:buFont typeface="Arial" pitchFamily="34" charset="0"/>
              <a:buChar char="•"/>
              <a:defRPr/>
            </a:pPr>
            <a:r>
              <a:rPr lang="en-US" sz="4000" dirty="0"/>
              <a:t>If you have already answered </a:t>
            </a:r>
            <a:r>
              <a:rPr lang="en-US" sz="4000" dirty="0" smtClean="0"/>
              <a:t>the question then answer question #1.  If you have answered that question #1 </a:t>
            </a:r>
          </a:p>
          <a:p>
            <a:pPr>
              <a:defRPr/>
            </a:pPr>
            <a:r>
              <a:rPr lang="en-US" sz="4000" dirty="0" smtClean="0"/>
              <a:t>then </a:t>
            </a:r>
            <a:r>
              <a:rPr lang="en-US" sz="4000" dirty="0"/>
              <a:t>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55267" y="4492841"/>
            <a:ext cx="3536731" cy="2267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45180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 November 13, 2014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Come One; Come ALL</a:t>
            </a:r>
            <a:endParaRPr lang="en-US" sz="8800" dirty="0"/>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5669" y="488730"/>
            <a:ext cx="11430000" cy="6101255"/>
          </a:xfrm>
        </p:spPr>
        <p:txBody>
          <a:bodyPr>
            <a:normAutofit/>
          </a:bodyPr>
          <a:lstStyle/>
          <a:p>
            <a:pPr marL="514350" indent="-514350">
              <a:buFont typeface="+mj-lt"/>
              <a:buAutoNum type="arabicPeriod"/>
            </a:pPr>
            <a:r>
              <a:rPr lang="en-US" dirty="0" smtClean="0"/>
              <a:t>What is something you have never done that you want to try? Why?</a:t>
            </a:r>
          </a:p>
          <a:p>
            <a:pPr marL="514350" indent="-514350">
              <a:buFont typeface="+mj-lt"/>
              <a:buAutoNum type="arabicPeriod"/>
            </a:pPr>
            <a:r>
              <a:rPr lang="en-US" dirty="0" smtClean="0"/>
              <a:t>What is something you really like about yourself? Why?</a:t>
            </a:r>
          </a:p>
          <a:p>
            <a:pPr marL="514350" indent="-514350">
              <a:buFont typeface="+mj-lt"/>
              <a:buAutoNum type="arabicPeriod"/>
            </a:pPr>
            <a:r>
              <a:rPr lang="en-US" dirty="0" smtClean="0"/>
              <a:t>If you could develop a new talent / ability, what would want it to be. Why?</a:t>
            </a:r>
          </a:p>
          <a:p>
            <a:pPr marL="514350" indent="-514350">
              <a:buFont typeface="+mj-lt"/>
              <a:buAutoNum type="arabicPeriod"/>
            </a:pPr>
            <a:r>
              <a:rPr lang="en-US" dirty="0" smtClean="0"/>
              <a:t>Talk about something in your life you will never forget.</a:t>
            </a:r>
          </a:p>
          <a:p>
            <a:pPr marL="514350" indent="-514350">
              <a:buFont typeface="+mj-lt"/>
              <a:buAutoNum type="arabicPeriod"/>
            </a:pPr>
            <a:r>
              <a:rPr lang="en-US" dirty="0" smtClean="0"/>
              <a:t>Tell about someone you really admire.  Explain why.</a:t>
            </a:r>
          </a:p>
          <a:p>
            <a:pPr marL="514350" indent="-514350">
              <a:buFont typeface="+mj-lt"/>
              <a:buAutoNum type="arabicPeriod"/>
            </a:pPr>
            <a:r>
              <a:rPr lang="en-US" dirty="0" smtClean="0"/>
              <a:t>Share something that none of us know about you.</a:t>
            </a:r>
          </a:p>
          <a:p>
            <a:pPr marL="514350" indent="-514350">
              <a:buFont typeface="+mj-lt"/>
              <a:buAutoNum type="arabicPeriod"/>
            </a:pPr>
            <a:r>
              <a:rPr lang="en-US" dirty="0" smtClean="0"/>
              <a:t>My life’s dream is___________________.</a:t>
            </a:r>
          </a:p>
          <a:p>
            <a:pPr marL="514350" indent="-514350">
              <a:buFont typeface="+mj-lt"/>
              <a:buAutoNum type="arabicPeriod"/>
            </a:pPr>
            <a:r>
              <a:rPr lang="en-US" dirty="0" smtClean="0"/>
              <a:t>Why is exercise important and which exercise do you like most?  Why?</a:t>
            </a:r>
          </a:p>
          <a:p>
            <a:pPr marL="514350" indent="-514350">
              <a:buFont typeface="+mj-lt"/>
              <a:buAutoNum type="arabicPeriod"/>
            </a:pPr>
            <a:r>
              <a:rPr lang="en-US" dirty="0" smtClean="0"/>
              <a:t>What can you be doing now that will improve your life in ten years?</a:t>
            </a:r>
          </a:p>
          <a:p>
            <a:pPr marL="514350" indent="-514350">
              <a:buFont typeface="+mj-lt"/>
              <a:buAutoNum type="arabicPeriod"/>
            </a:pPr>
            <a:r>
              <a:rPr lang="en-US" dirty="0" smtClean="0"/>
              <a:t>Do you tend to have a positive or negative attitude? Explain.</a:t>
            </a:r>
          </a:p>
          <a:p>
            <a:pPr marL="514350" indent="-514350">
              <a:buFont typeface="+mj-lt"/>
              <a:buAutoNum type="arabicPeriod"/>
            </a:pPr>
            <a:r>
              <a:rPr lang="en-US" dirty="0" smtClean="0"/>
              <a:t>Do you prefer being a leader or a follower? Explain.</a:t>
            </a:r>
          </a:p>
          <a:p>
            <a:pPr marL="514350" indent="-514350">
              <a:buFont typeface="+mj-lt"/>
              <a:buAutoNum type="arabicPeriod"/>
            </a:pPr>
            <a:r>
              <a:rPr lang="en-US" dirty="0" smtClean="0"/>
              <a:t>What would you do with a million yuan?  Why?</a:t>
            </a:r>
          </a:p>
        </p:txBody>
      </p:sp>
      <p:sp>
        <p:nvSpPr>
          <p:cNvPr id="2" name="TextBox 1"/>
          <p:cNvSpPr txBox="1"/>
          <p:nvPr/>
        </p:nvSpPr>
        <p:spPr>
          <a:xfrm>
            <a:off x="11114689" y="150930"/>
            <a:ext cx="627095" cy="369332"/>
          </a:xfrm>
          <a:prstGeom prst="rect">
            <a:avLst/>
          </a:prstGeom>
          <a:noFill/>
        </p:spPr>
        <p:txBody>
          <a:bodyPr wrap="none" rtlCol="0">
            <a:spAutoFit/>
          </a:bodyPr>
          <a:lstStyle/>
          <a:p>
            <a:r>
              <a:rPr lang="en-US" dirty="0" smtClean="0"/>
              <a:t>TD-2</a:t>
            </a:r>
            <a:endParaRPr lang="en-US" dirty="0"/>
          </a:p>
        </p:txBody>
      </p:sp>
    </p:spTree>
    <p:extLst>
      <p:ext uri="{BB962C8B-B14F-4D97-AF65-F5344CB8AC3E}">
        <p14:creationId xmlns:p14="http://schemas.microsoft.com/office/powerpoint/2010/main" val="31292862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356885" y="2038867"/>
            <a:ext cx="9478236" cy="4524315"/>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 </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about </a:t>
            </a:r>
            <a:r>
              <a:rPr lang="en-US" sz="72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promoting peace</a:t>
            </a: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22</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6027" y="409902"/>
            <a:ext cx="11256579" cy="6243146"/>
          </a:xfrm>
        </p:spPr>
        <p:txBody>
          <a:bodyPr>
            <a:normAutofit/>
          </a:bodyPr>
          <a:lstStyle/>
          <a:p>
            <a:pPr marL="514350" indent="-514350">
              <a:buFont typeface="+mj-lt"/>
              <a:buAutoNum type="arabicPeriod"/>
            </a:pPr>
            <a:r>
              <a:rPr lang="en-US" dirty="0" smtClean="0"/>
              <a:t>If you could be someone else, who would you want to be?  Why?</a:t>
            </a:r>
          </a:p>
          <a:p>
            <a:pPr marL="514350" indent="-514350">
              <a:buFont typeface="+mj-lt"/>
              <a:buAutoNum type="arabicPeriod"/>
            </a:pPr>
            <a:r>
              <a:rPr lang="en-US" dirty="0" smtClean="0"/>
              <a:t>What is something you feel too young to do? Explain.</a:t>
            </a:r>
          </a:p>
          <a:p>
            <a:pPr marL="514350" indent="-514350">
              <a:buFont typeface="+mj-lt"/>
              <a:buAutoNum type="arabicPeriod"/>
            </a:pPr>
            <a:r>
              <a:rPr lang="en-US" dirty="0" smtClean="0"/>
              <a:t>What is something you feel too old to do? Explain.</a:t>
            </a:r>
          </a:p>
          <a:p>
            <a:pPr marL="514350" indent="-514350">
              <a:buFont typeface="+mj-lt"/>
              <a:buAutoNum type="arabicPeriod"/>
            </a:pPr>
            <a:r>
              <a:rPr lang="en-US" dirty="0" smtClean="0"/>
              <a:t>Talk about the importance of keeping your promises?</a:t>
            </a:r>
          </a:p>
          <a:p>
            <a:pPr marL="514350" indent="-514350">
              <a:buFont typeface="+mj-lt"/>
              <a:buAutoNum type="arabicPeriod"/>
            </a:pPr>
            <a:r>
              <a:rPr lang="en-US" dirty="0" smtClean="0"/>
              <a:t>What is it about your university experience that is most challenging?</a:t>
            </a:r>
          </a:p>
          <a:p>
            <a:pPr marL="514350" indent="-514350">
              <a:buFont typeface="+mj-lt"/>
              <a:buAutoNum type="arabicPeriod"/>
            </a:pPr>
            <a:r>
              <a:rPr lang="en-US" dirty="0" smtClean="0"/>
              <a:t>What could you do to improve your health? Explain.</a:t>
            </a:r>
          </a:p>
          <a:p>
            <a:pPr marL="514350" indent="-514350">
              <a:buFont typeface="+mj-lt"/>
              <a:buAutoNum type="arabicPeriod"/>
            </a:pPr>
            <a:r>
              <a:rPr lang="en-US" dirty="0" smtClean="0"/>
              <a:t>If you were a teacher, what subject(s) would you like to teacher? Why?</a:t>
            </a:r>
          </a:p>
          <a:p>
            <a:pPr marL="514350" indent="-514350">
              <a:buFont typeface="+mj-lt"/>
              <a:buAutoNum type="arabicPeriod"/>
            </a:pPr>
            <a:r>
              <a:rPr lang="en-US" dirty="0" smtClean="0"/>
              <a:t>Why would you be a good teacher?</a:t>
            </a:r>
          </a:p>
          <a:p>
            <a:pPr marL="514350" indent="-514350">
              <a:buFont typeface="+mj-lt"/>
              <a:buAutoNum type="arabicPeriod"/>
            </a:pPr>
            <a:r>
              <a:rPr lang="en-US" dirty="0" smtClean="0"/>
              <a:t>Would you ever consider being a farmer?  Why?</a:t>
            </a:r>
          </a:p>
          <a:p>
            <a:pPr marL="514350" indent="-514350">
              <a:buFont typeface="+mj-lt"/>
              <a:buAutoNum type="arabicPeriod"/>
            </a:pPr>
            <a:r>
              <a:rPr lang="en-US" dirty="0" smtClean="0"/>
              <a:t>Would you ever consider moving to a foreign country? Why?</a:t>
            </a:r>
          </a:p>
          <a:p>
            <a:pPr marL="514350" indent="-514350">
              <a:buFont typeface="+mj-lt"/>
              <a:buAutoNum type="arabicPeriod"/>
            </a:pPr>
            <a:r>
              <a:rPr lang="en-US" dirty="0" smtClean="0"/>
              <a:t>Would you ever consider getting plastic surgery? Explain.</a:t>
            </a:r>
          </a:p>
          <a:p>
            <a:pPr marL="514350" indent="-514350">
              <a:buFont typeface="+mj-lt"/>
              <a:buAutoNum type="arabicPeriod"/>
            </a:pPr>
            <a:r>
              <a:rPr lang="en-US" dirty="0" smtClean="0"/>
              <a:t>How important is one’s physical appearance? Explain.</a:t>
            </a:r>
            <a:endParaRPr lang="en-US" dirty="0"/>
          </a:p>
        </p:txBody>
      </p:sp>
      <p:sp>
        <p:nvSpPr>
          <p:cNvPr id="2" name="TextBox 1"/>
          <p:cNvSpPr txBox="1"/>
          <p:nvPr/>
        </p:nvSpPr>
        <p:spPr>
          <a:xfrm>
            <a:off x="11240813" y="277054"/>
            <a:ext cx="627095" cy="369332"/>
          </a:xfrm>
          <a:prstGeom prst="rect">
            <a:avLst/>
          </a:prstGeom>
          <a:noFill/>
        </p:spPr>
        <p:txBody>
          <a:bodyPr wrap="none" rtlCol="0">
            <a:spAutoFit/>
          </a:bodyPr>
          <a:lstStyle/>
          <a:p>
            <a:r>
              <a:rPr lang="en-US" dirty="0" smtClean="0"/>
              <a:t>TD-3</a:t>
            </a:r>
            <a:endParaRPr lang="en-US" dirty="0"/>
          </a:p>
        </p:txBody>
      </p:sp>
    </p:spTree>
    <p:extLst>
      <p:ext uri="{BB962C8B-B14F-4D97-AF65-F5344CB8AC3E}">
        <p14:creationId xmlns:p14="http://schemas.microsoft.com/office/powerpoint/2010/main" val="19979394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9903" y="409902"/>
            <a:ext cx="11319642" cy="6321973"/>
          </a:xfrm>
        </p:spPr>
        <p:txBody>
          <a:bodyPr>
            <a:normAutofit/>
          </a:bodyPr>
          <a:lstStyle/>
          <a:p>
            <a:pPr marL="514350" indent="-514350">
              <a:buFont typeface="+mj-lt"/>
              <a:buAutoNum type="arabicPeriod"/>
            </a:pPr>
            <a:r>
              <a:rPr lang="en-US" dirty="0" smtClean="0"/>
              <a:t>What would you do if your boss asked you to do something illegal?</a:t>
            </a:r>
          </a:p>
          <a:p>
            <a:pPr marL="514350" indent="-514350">
              <a:buFont typeface="+mj-lt"/>
              <a:buAutoNum type="arabicPeriod"/>
            </a:pPr>
            <a:r>
              <a:rPr lang="en-US" dirty="0" smtClean="0"/>
              <a:t>Would you ever consider donating a kidney or other vital organ? Why?</a:t>
            </a:r>
          </a:p>
          <a:p>
            <a:pPr marL="514350" indent="-514350">
              <a:buFont typeface="+mj-lt"/>
              <a:buAutoNum type="arabicPeriod"/>
            </a:pPr>
            <a:r>
              <a:rPr lang="en-US" dirty="0" smtClean="0"/>
              <a:t>What is the best way for you to help the poor? Explain.</a:t>
            </a:r>
          </a:p>
          <a:p>
            <a:pPr marL="514350" indent="-514350">
              <a:buFont typeface="+mj-lt"/>
              <a:buAutoNum type="arabicPeriod"/>
            </a:pPr>
            <a:r>
              <a:rPr lang="en-US" dirty="0" smtClean="0"/>
              <a:t>Is telling a lie ever justified? Explain.</a:t>
            </a:r>
          </a:p>
          <a:p>
            <a:pPr marL="514350" indent="-514350">
              <a:buFont typeface="+mj-lt"/>
              <a:buAutoNum type="arabicPeriod"/>
            </a:pPr>
            <a:r>
              <a:rPr lang="en-US" dirty="0" smtClean="0"/>
              <a:t>How do you control your anger?  Explain.</a:t>
            </a:r>
          </a:p>
          <a:p>
            <a:pPr marL="514350" indent="-514350">
              <a:buFont typeface="+mj-lt"/>
              <a:buAutoNum type="arabicPeriod"/>
            </a:pPr>
            <a:r>
              <a:rPr lang="en-US" dirty="0" smtClean="0"/>
              <a:t>What are your thoughts about smoking?</a:t>
            </a:r>
          </a:p>
          <a:p>
            <a:pPr marL="514350" indent="-514350">
              <a:buFont typeface="+mj-lt"/>
              <a:buAutoNum type="arabicPeriod"/>
            </a:pPr>
            <a:r>
              <a:rPr lang="en-US" dirty="0" smtClean="0"/>
              <a:t>How will you discipline your child?  Is spanking okay?  Explain.</a:t>
            </a:r>
          </a:p>
          <a:p>
            <a:pPr marL="514350" indent="-514350">
              <a:buFont typeface="+mj-lt"/>
              <a:buAutoNum type="arabicPeriod"/>
            </a:pPr>
            <a:r>
              <a:rPr lang="en-US" dirty="0" smtClean="0"/>
              <a:t>What are your feelings about arranged marriages? Explain.</a:t>
            </a:r>
          </a:p>
          <a:p>
            <a:pPr marL="514350" indent="-514350">
              <a:buFont typeface="+mj-lt"/>
              <a:buAutoNum type="arabicPeriod"/>
            </a:pPr>
            <a:r>
              <a:rPr lang="en-US" dirty="0" smtClean="0"/>
              <a:t>What qualities do you look for in a good friend?</a:t>
            </a:r>
          </a:p>
          <a:p>
            <a:pPr marL="514350" indent="-514350">
              <a:buFont typeface="+mj-lt"/>
              <a:buAutoNum type="arabicPeriod"/>
            </a:pPr>
            <a:r>
              <a:rPr lang="en-US" dirty="0" smtClean="0"/>
              <a:t>Do you ever feel unsafe?  Explain?</a:t>
            </a:r>
          </a:p>
          <a:p>
            <a:pPr marL="514350" indent="-514350">
              <a:buFont typeface="+mj-lt"/>
              <a:buAutoNum type="arabicPeriod"/>
            </a:pPr>
            <a:r>
              <a:rPr lang="en-US" dirty="0" smtClean="0"/>
              <a:t>What should we do to make the world a safer place?  Explain.</a:t>
            </a:r>
          </a:p>
          <a:p>
            <a:pPr marL="514350" indent="-514350">
              <a:buFont typeface="+mj-lt"/>
              <a:buAutoNum type="arabicPeriod"/>
            </a:pPr>
            <a:r>
              <a:rPr lang="en-US" dirty="0" smtClean="0"/>
              <a:t>What do you want to do during the next summer break?  Why?</a:t>
            </a:r>
          </a:p>
          <a:p>
            <a:pPr marL="514350" indent="-514350">
              <a:buFont typeface="+mj-lt"/>
              <a:buAutoNum type="arabicPeriod"/>
            </a:pPr>
            <a:endParaRPr lang="en-US" dirty="0" smtClean="0"/>
          </a:p>
          <a:p>
            <a:pPr marL="514350" indent="-514350">
              <a:buFont typeface="+mj-lt"/>
              <a:buAutoNum type="arabicPeriod"/>
            </a:pPr>
            <a:endParaRPr lang="en-US" dirty="0"/>
          </a:p>
        </p:txBody>
      </p:sp>
      <p:sp>
        <p:nvSpPr>
          <p:cNvPr id="2" name="TextBox 1"/>
          <p:cNvSpPr txBox="1"/>
          <p:nvPr/>
        </p:nvSpPr>
        <p:spPr>
          <a:xfrm>
            <a:off x="11084921" y="261289"/>
            <a:ext cx="627095" cy="369332"/>
          </a:xfrm>
          <a:prstGeom prst="rect">
            <a:avLst/>
          </a:prstGeom>
          <a:noFill/>
        </p:spPr>
        <p:txBody>
          <a:bodyPr wrap="none" rtlCol="0">
            <a:spAutoFit/>
          </a:bodyPr>
          <a:lstStyle/>
          <a:p>
            <a:r>
              <a:rPr lang="en-US" dirty="0" smtClean="0"/>
              <a:t>TD-4</a:t>
            </a:r>
            <a:endParaRPr lang="en-US" dirty="0"/>
          </a:p>
        </p:txBody>
      </p:sp>
    </p:spTree>
    <p:extLst>
      <p:ext uri="{BB962C8B-B14F-4D97-AF65-F5344CB8AC3E}">
        <p14:creationId xmlns:p14="http://schemas.microsoft.com/office/powerpoint/2010/main" val="4296407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
        <p:nvSpPr>
          <p:cNvPr id="5" name="TextBox 4"/>
          <p:cNvSpPr txBox="1"/>
          <p:nvPr/>
        </p:nvSpPr>
        <p:spPr>
          <a:xfrm>
            <a:off x="11065652" y="414424"/>
            <a:ext cx="627095" cy="369332"/>
          </a:xfrm>
          <a:prstGeom prst="rect">
            <a:avLst/>
          </a:prstGeom>
          <a:noFill/>
        </p:spPr>
        <p:txBody>
          <a:bodyPr wrap="none" rtlCol="0">
            <a:spAutoFit/>
          </a:bodyPr>
          <a:lstStyle/>
          <a:p>
            <a:r>
              <a:rPr lang="en-US" dirty="0" smtClean="0"/>
              <a:t>TD-5</a:t>
            </a:r>
            <a:endParaRPr lang="en-US" dirty="0"/>
          </a:p>
        </p:txBody>
      </p:sp>
    </p:spTree>
    <p:extLst>
      <p:ext uri="{BB962C8B-B14F-4D97-AF65-F5344CB8AC3E}">
        <p14:creationId xmlns:p14="http://schemas.microsoft.com/office/powerpoint/2010/main" val="664073012"/>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2964" y="346840"/>
            <a:ext cx="11477297" cy="6195849"/>
          </a:xfrm>
        </p:spPr>
        <p:txBody>
          <a:bodyPr/>
          <a:lstStyle/>
          <a:p>
            <a:pPr marL="514350" indent="-514350">
              <a:buFont typeface="+mj-lt"/>
              <a:buAutoNum type="arabicPeriod"/>
            </a:pPr>
            <a:r>
              <a:rPr lang="en-US" dirty="0" smtClean="0"/>
              <a:t>What qualities do you appreciate in a good friend? Explain. 		</a:t>
            </a:r>
            <a:r>
              <a:rPr lang="en-US" sz="2000" dirty="0" smtClean="0"/>
              <a:t>TD-6</a:t>
            </a:r>
          </a:p>
          <a:p>
            <a:pPr marL="514350" indent="-514350">
              <a:buFont typeface="+mj-lt"/>
              <a:buAutoNum type="arabicPeriod"/>
            </a:pPr>
            <a:r>
              <a:rPr lang="en-US" dirty="0" smtClean="0"/>
              <a:t>What is the most exotic food you have eaten? Describe.</a:t>
            </a:r>
          </a:p>
          <a:p>
            <a:pPr marL="514350" indent="-514350">
              <a:buFont typeface="+mj-lt"/>
              <a:buAutoNum type="arabicPeriod"/>
            </a:pPr>
            <a:r>
              <a:rPr lang="en-US" dirty="0" smtClean="0"/>
              <a:t>Who are the very most important people in your life? Explain.</a:t>
            </a:r>
          </a:p>
          <a:p>
            <a:pPr marL="514350" indent="-514350">
              <a:buFont typeface="+mj-lt"/>
              <a:buAutoNum type="arabicPeriod"/>
            </a:pPr>
            <a:r>
              <a:rPr lang="en-US" dirty="0" smtClean="0"/>
              <a:t>What are the things that stress university students the most? Explain.</a:t>
            </a:r>
          </a:p>
          <a:p>
            <a:pPr marL="514350" indent="-514350">
              <a:buFont typeface="+mj-lt"/>
              <a:buAutoNum type="arabicPeriod"/>
            </a:pPr>
            <a:r>
              <a:rPr lang="en-US" dirty="0" smtClean="0"/>
              <a:t>What is the best advice you have ever been given? Explain.</a:t>
            </a:r>
          </a:p>
          <a:p>
            <a:pPr marL="514350" indent="-514350">
              <a:buFont typeface="+mj-lt"/>
              <a:buAutoNum type="arabicPeriod"/>
            </a:pPr>
            <a:r>
              <a:rPr lang="en-US" dirty="0" smtClean="0"/>
              <a:t>What is the best advice that you have ever shared with someone? Explain.</a:t>
            </a:r>
          </a:p>
          <a:p>
            <a:pPr marL="514350" indent="-514350">
              <a:buFont typeface="+mj-lt"/>
              <a:buAutoNum type="arabicPeriod"/>
            </a:pPr>
            <a:r>
              <a:rPr lang="en-US" dirty="0" smtClean="0"/>
              <a:t>What is the biggest challenge for young people today? Explain.</a:t>
            </a:r>
          </a:p>
          <a:p>
            <a:pPr marL="514350" indent="-514350">
              <a:buFont typeface="+mj-lt"/>
              <a:buAutoNum type="arabicPeriod"/>
            </a:pPr>
            <a:r>
              <a:rPr lang="en-US" dirty="0" smtClean="0"/>
              <a:t>What time should all electronic devices be turned off at night?  Why?</a:t>
            </a:r>
          </a:p>
          <a:p>
            <a:pPr marL="514350" indent="-514350">
              <a:buFont typeface="+mj-lt"/>
              <a:buAutoNum type="arabicPeriod"/>
            </a:pPr>
            <a:r>
              <a:rPr lang="en-US" dirty="0" smtClean="0"/>
              <a:t>Can a person be poor and still be happy? Explain.</a:t>
            </a:r>
          </a:p>
          <a:p>
            <a:pPr marL="514350" indent="-514350">
              <a:buFont typeface="+mj-lt"/>
              <a:buAutoNum type="arabicPeriod"/>
            </a:pPr>
            <a:r>
              <a:rPr lang="en-US" dirty="0" smtClean="0"/>
              <a:t>What do you think the world will be like in 25 years? Explain.</a:t>
            </a:r>
          </a:p>
          <a:p>
            <a:pPr marL="514350" indent="-514350">
              <a:buFont typeface="+mj-lt"/>
              <a:buAutoNum type="arabicPeriod"/>
            </a:pPr>
            <a:r>
              <a:rPr lang="en-US" dirty="0" smtClean="0"/>
              <a:t>What are your thoughts about America?</a:t>
            </a:r>
          </a:p>
          <a:p>
            <a:pPr marL="514350" indent="-514350">
              <a:buFont typeface="+mj-lt"/>
              <a:buAutoNum type="arabicPeriod"/>
            </a:pPr>
            <a:r>
              <a:rPr lang="en-US" dirty="0" smtClean="0"/>
              <a:t>What are your thoughts about Africa?</a:t>
            </a:r>
          </a:p>
          <a:p>
            <a:pPr marL="514350" indent="-514350">
              <a:buFont typeface="+mj-lt"/>
              <a:buAutoNum type="arabicPeriod"/>
            </a:pPr>
            <a:endParaRPr lang="en-US" dirty="0"/>
          </a:p>
        </p:txBody>
      </p:sp>
    </p:spTree>
    <p:extLst>
      <p:ext uri="{BB962C8B-B14F-4D97-AF65-F5344CB8AC3E}">
        <p14:creationId xmlns:p14="http://schemas.microsoft.com/office/powerpoint/2010/main" val="36398182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520263"/>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Describe your bedroom at home?</a:t>
            </a:r>
            <a:endParaRPr lang="en-US" sz="2800" dirty="0"/>
          </a:p>
          <a:p>
            <a:pPr>
              <a:buFont typeface="Calibri" panose="020F0502020204030204" pitchFamily="34" charset="0"/>
              <a:buAutoNum type="arabicPeriod"/>
            </a:pPr>
            <a:r>
              <a:rPr lang="en-US" sz="2800" dirty="0" smtClean="0"/>
              <a:t>How should we reduce pollution?</a:t>
            </a:r>
          </a:p>
          <a:p>
            <a:pPr>
              <a:buFont typeface="Calibri" panose="020F0502020204030204" pitchFamily="34" charset="0"/>
              <a:buAutoNum type="arabicPeriod"/>
            </a:pPr>
            <a:r>
              <a:rPr lang="en-US" sz="2800" dirty="0" smtClean="0"/>
              <a:t>What advice do you have for a failing student?</a:t>
            </a:r>
          </a:p>
          <a:p>
            <a:pPr>
              <a:buFont typeface="Calibri" panose="020F0502020204030204" pitchFamily="34" charset="0"/>
              <a:buAutoNum type="arabicPeriod"/>
            </a:pPr>
            <a:r>
              <a:rPr lang="en-US" sz="2800" dirty="0" smtClean="0"/>
              <a:t>What time should students turn off their electronic devices and go to sleep?</a:t>
            </a:r>
          </a:p>
          <a:p>
            <a:pPr>
              <a:buFont typeface="Calibri" panose="020F0502020204030204" pitchFamily="34" charset="0"/>
              <a:buAutoNum type="arabicPeriod"/>
            </a:pPr>
            <a:r>
              <a:rPr lang="en-US" sz="2800" dirty="0" smtClean="0"/>
              <a:t>How will you apply for your first job after graduation?</a:t>
            </a:r>
            <a:endParaRPr lang="en-US" sz="2800" dirty="0"/>
          </a:p>
          <a:p>
            <a:pPr>
              <a:buFont typeface="Calibri" panose="020F0502020204030204" pitchFamily="34" charset="0"/>
              <a:buAutoNum type="arabicPeriod"/>
            </a:pPr>
            <a:r>
              <a:rPr lang="en-US" sz="2800" dirty="0" smtClean="0"/>
              <a:t>Describe the last party that you attended?</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p>
          <a:p>
            <a:pPr>
              <a:buFont typeface="Calibri" panose="020F0502020204030204" pitchFamily="34" charset="0"/>
              <a:buAutoNum type="arabicPeriod"/>
            </a:pPr>
            <a:r>
              <a:rPr lang="en-US" sz="2800" dirty="0" smtClean="0"/>
              <a:t>Why do you want to learn to speak English fluently?</a:t>
            </a:r>
            <a:endParaRPr lang="en-US" sz="2800" dirty="0"/>
          </a:p>
          <a:p>
            <a:pPr>
              <a:buFont typeface="Calibri" panose="020F0502020204030204" pitchFamily="34" charset="0"/>
              <a:buAutoNum type="arabicPeriod"/>
            </a:pPr>
            <a:r>
              <a:rPr lang="en-US" sz="2800" dirty="0" smtClean="0"/>
              <a:t>What is one thing you’ve learned this week?</a:t>
            </a:r>
            <a:endParaRPr lang="en-US" sz="2800" dirty="0"/>
          </a:p>
          <a:p>
            <a:pPr>
              <a:buFont typeface="Calibri" panose="020F0502020204030204" pitchFamily="34" charset="0"/>
              <a:buAutoNum type="arabicPeriod"/>
            </a:pPr>
            <a:r>
              <a:rPr lang="en-US" sz="2800" dirty="0" smtClean="0"/>
              <a:t>Describe your best friend from high school?  What made this person special?</a:t>
            </a:r>
          </a:p>
          <a:p>
            <a:pPr>
              <a:buFont typeface="Calibri" panose="020F0502020204030204" pitchFamily="34" charset="0"/>
              <a:buAutoNum type="arabicPeriod"/>
            </a:pPr>
            <a:r>
              <a:rPr lang="en-US" sz="2800" dirty="0" smtClean="0"/>
              <a:t>What are your thoughts about smoking/drinking alcohol/using drugs?</a:t>
            </a:r>
          </a:p>
          <a:p>
            <a:pPr>
              <a:buFont typeface="Calibri" panose="020F0502020204030204" pitchFamily="34" charset="0"/>
              <a:buAutoNum type="arabicPeriod"/>
            </a:pPr>
            <a:r>
              <a:rPr lang="en-US" sz="2800" dirty="0" smtClean="0"/>
              <a:t>What benefits do you receive when you volunteer?</a:t>
            </a:r>
          </a:p>
          <a:p>
            <a:pPr>
              <a:buFont typeface="Calibri" panose="020F0502020204030204" pitchFamily="34" charset="0"/>
              <a:buAutoNum type="arabicPeriod"/>
            </a:pP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
        <p:nvSpPr>
          <p:cNvPr id="3" name="TextBox 2"/>
          <p:cNvSpPr txBox="1"/>
          <p:nvPr/>
        </p:nvSpPr>
        <p:spPr>
          <a:xfrm>
            <a:off x="11114690" y="362607"/>
            <a:ext cx="627095" cy="369332"/>
          </a:xfrm>
          <a:prstGeom prst="rect">
            <a:avLst/>
          </a:prstGeom>
          <a:noFill/>
        </p:spPr>
        <p:txBody>
          <a:bodyPr wrap="none" rtlCol="0">
            <a:spAutoFit/>
          </a:bodyPr>
          <a:lstStyle/>
          <a:p>
            <a:r>
              <a:rPr lang="en-US" dirty="0" smtClean="0"/>
              <a:t>TD-1</a:t>
            </a:r>
            <a:endParaRPr lang="en-US" dirty="0"/>
          </a:p>
        </p:txBody>
      </p:sp>
    </p:spTree>
    <p:extLst>
      <p:ext uri="{BB962C8B-B14F-4D97-AF65-F5344CB8AC3E}">
        <p14:creationId xmlns:p14="http://schemas.microsoft.com/office/powerpoint/2010/main" val="38822774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7739" y="13098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b="1" dirty="0" smtClean="0"/>
              <a:t>Our English Corner Friend</a:t>
            </a:r>
            <a:br>
              <a:rPr lang="en-US" sz="6000" b="1" dirty="0" smtClean="0"/>
            </a:br>
            <a:r>
              <a:rPr lang="en-US" sz="3200" b="1" dirty="0" smtClean="0"/>
              <a:t>October 30, 2014</a:t>
            </a:r>
            <a:endParaRPr lang="en-US" sz="3200" b="1" dirty="0"/>
          </a:p>
        </p:txBody>
      </p:sp>
      <p:pic>
        <p:nvPicPr>
          <p:cNvPr id="1026" name="Picture 2" descr="G:\DCIM\100MSDCF\DSC02733.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476245" y="1597053"/>
            <a:ext cx="7014596" cy="52609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15125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b="1" dirty="0" smtClean="0"/>
              <a:t>Our English Corner Friends</a:t>
            </a:r>
            <a:br>
              <a:rPr lang="en-US" sz="6000" b="1" dirty="0" smtClean="0"/>
            </a:br>
            <a:r>
              <a:rPr lang="en-US" sz="3200" b="1" dirty="0" smtClean="0"/>
              <a:t>October 30, 2014</a:t>
            </a:r>
            <a:endParaRPr lang="en-US" sz="3200" b="1" dirty="0"/>
          </a:p>
        </p:txBody>
      </p:sp>
      <p:sp>
        <p:nvSpPr>
          <p:cNvPr id="3" name="Content Placeholder 2"/>
          <p:cNvSpPr>
            <a:spLocks noGrp="1"/>
          </p:cNvSpPr>
          <p:nvPr>
            <p:ph idx="1"/>
          </p:nvPr>
        </p:nvSpPr>
        <p:spPr/>
        <p:txBody>
          <a:bodyPr/>
          <a:lstStyle/>
          <a:p>
            <a:endParaRPr lang="en-US" dirty="0"/>
          </a:p>
        </p:txBody>
      </p:sp>
      <p:pic>
        <p:nvPicPr>
          <p:cNvPr id="2050" name="Picture 2" descr="G:\DCIM\100MSDCF\DSC0273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67115" y="1639614"/>
            <a:ext cx="8611696" cy="64587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281006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Halloween Bingo</a:t>
            </a:r>
            <a:endParaRPr lang="en-US" dirty="0"/>
          </a:p>
        </p:txBody>
      </p:sp>
      <p:sp>
        <p:nvSpPr>
          <p:cNvPr id="6" name="Content Placeholder 5"/>
          <p:cNvSpPr>
            <a:spLocks noGrp="1"/>
          </p:cNvSpPr>
          <p:nvPr>
            <p:ph idx="1"/>
          </p:nvPr>
        </p:nvSpPr>
        <p:spPr/>
        <p:txBody>
          <a:bodyPr/>
          <a:lstStyle/>
          <a:p>
            <a:r>
              <a:rPr lang="en-US" dirty="0" smtClean="0"/>
              <a:t>Materials: Bingo Score Card and pen.</a:t>
            </a:r>
          </a:p>
          <a:p>
            <a:r>
              <a:rPr lang="en-US" dirty="0" smtClean="0"/>
              <a:t>Instructions: Halloween related words will be drawn out of a jar.  When a word is drawn that matches one of your words, place a X in the corner of that word’s square.  </a:t>
            </a:r>
          </a:p>
          <a:p>
            <a:r>
              <a:rPr lang="en-US" dirty="0" smtClean="0"/>
              <a:t>The first person to get five words in any straight line (up and down; across, or diagonal calls out “Bingo.”  The person then reads his/her words to verify accuracy.  If all are correct; he/she is declared the winner.</a:t>
            </a:r>
          </a:p>
          <a:p>
            <a:r>
              <a:rPr lang="en-US" dirty="0" smtClean="0"/>
              <a:t>Play will then resume until a person has a X in all of his/her squares.  If all are correct; he/</a:t>
            </a:r>
            <a:r>
              <a:rPr lang="en-US" dirty="0"/>
              <a:t>s</a:t>
            </a:r>
            <a:r>
              <a:rPr lang="en-US" dirty="0" smtClean="0"/>
              <a:t>he is declared the Grand Champion.</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4500" y="100013"/>
            <a:ext cx="2857500" cy="2219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260600" cy="17783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01356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b="1" dirty="0" smtClean="0"/>
              <a:t>Our English Corner Friends</a:t>
            </a:r>
            <a:br>
              <a:rPr lang="en-US" sz="6000" b="1" dirty="0" smtClean="0"/>
            </a:br>
            <a:r>
              <a:rPr lang="en-US" sz="3200" b="1" dirty="0" smtClean="0"/>
              <a:t>October 30, 2014</a:t>
            </a:r>
            <a:endParaRPr lang="en-US" sz="3200" b="1" dirty="0"/>
          </a:p>
        </p:txBody>
      </p:sp>
      <p:sp>
        <p:nvSpPr>
          <p:cNvPr id="3" name="Content Placeholder 2"/>
          <p:cNvSpPr>
            <a:spLocks noGrp="1"/>
          </p:cNvSpPr>
          <p:nvPr>
            <p:ph idx="1"/>
          </p:nvPr>
        </p:nvSpPr>
        <p:spPr/>
        <p:txBody>
          <a:bodyPr/>
          <a:lstStyle/>
          <a:p>
            <a:endParaRPr lang="en-US" dirty="0"/>
          </a:p>
        </p:txBody>
      </p:sp>
      <p:pic>
        <p:nvPicPr>
          <p:cNvPr id="3074" name="Picture 2" descr="G:\DCIM\100MSDCF\DSC0273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65738" y="1623848"/>
            <a:ext cx="8877519" cy="65426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28100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b="1" dirty="0" smtClean="0"/>
              <a:t>Our English Corner Friends</a:t>
            </a:r>
            <a:br>
              <a:rPr lang="en-US" sz="6000" b="1" dirty="0" smtClean="0"/>
            </a:br>
            <a:r>
              <a:rPr lang="en-US" sz="3200" b="1" dirty="0" smtClean="0"/>
              <a:t>October 30, 2014</a:t>
            </a:r>
            <a:endParaRPr lang="en-US" sz="3200" b="1" dirty="0"/>
          </a:p>
        </p:txBody>
      </p:sp>
      <p:sp>
        <p:nvSpPr>
          <p:cNvPr id="3" name="Content Placeholder 2"/>
          <p:cNvSpPr>
            <a:spLocks noGrp="1"/>
          </p:cNvSpPr>
          <p:nvPr>
            <p:ph idx="1"/>
          </p:nvPr>
        </p:nvSpPr>
        <p:spPr/>
        <p:txBody>
          <a:bodyPr/>
          <a:lstStyle/>
          <a:p>
            <a:endParaRPr lang="en-US" dirty="0"/>
          </a:p>
        </p:txBody>
      </p:sp>
      <p:pic>
        <p:nvPicPr>
          <p:cNvPr id="4098" name="Picture 2" descr="G:\DCIM\100MSDCF\DSC0273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09463" y="1639615"/>
            <a:ext cx="8405212" cy="6303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28100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b="1" dirty="0" smtClean="0"/>
              <a:t>Our English Corner Friends</a:t>
            </a:r>
            <a:br>
              <a:rPr lang="en-US" sz="6000" b="1" dirty="0" smtClean="0"/>
            </a:br>
            <a:r>
              <a:rPr lang="en-US" sz="3200" b="1" dirty="0" smtClean="0"/>
              <a:t>October 30, 2014</a:t>
            </a:r>
            <a:endParaRPr lang="en-US" sz="3200" b="1" dirty="0"/>
          </a:p>
        </p:txBody>
      </p:sp>
      <p:sp>
        <p:nvSpPr>
          <p:cNvPr id="3" name="Content Placeholder 2"/>
          <p:cNvSpPr>
            <a:spLocks noGrp="1"/>
          </p:cNvSpPr>
          <p:nvPr>
            <p:ph idx="1"/>
          </p:nvPr>
        </p:nvSpPr>
        <p:spPr/>
        <p:txBody>
          <a:bodyPr/>
          <a:lstStyle/>
          <a:p>
            <a:endParaRPr lang="en-US" dirty="0"/>
          </a:p>
        </p:txBody>
      </p:sp>
      <p:pic>
        <p:nvPicPr>
          <p:cNvPr id="5122" name="Picture 2" descr="G:\DCIM\100MSDCF\DSC0273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77324" y="1686911"/>
            <a:ext cx="8261132" cy="61958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28100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b="1" dirty="0" smtClean="0"/>
              <a:t>Our English Corner Friends</a:t>
            </a:r>
            <a:br>
              <a:rPr lang="en-US" sz="6000" b="1" dirty="0" smtClean="0"/>
            </a:br>
            <a:r>
              <a:rPr lang="en-US" sz="3200" b="1" dirty="0" smtClean="0"/>
              <a:t>October 30, 2014</a:t>
            </a:r>
            <a:endParaRPr lang="en-US" sz="3200" b="1" dirty="0"/>
          </a:p>
        </p:txBody>
      </p:sp>
      <p:sp>
        <p:nvSpPr>
          <p:cNvPr id="3" name="Content Placeholder 2"/>
          <p:cNvSpPr>
            <a:spLocks noGrp="1"/>
          </p:cNvSpPr>
          <p:nvPr>
            <p:ph idx="1"/>
          </p:nvPr>
        </p:nvSpPr>
        <p:spPr/>
        <p:txBody>
          <a:bodyPr/>
          <a:lstStyle/>
          <a:p>
            <a:endParaRPr lang="en-US" dirty="0"/>
          </a:p>
        </p:txBody>
      </p:sp>
      <p:pic>
        <p:nvPicPr>
          <p:cNvPr id="6146" name="Picture 2" descr="G:\DCIM\100MSDCF\DSC0274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9349" y="1613172"/>
            <a:ext cx="9074154" cy="68056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78791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3076" y="304801"/>
            <a:ext cx="7085724"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346841" y="772510"/>
            <a:ext cx="4335518" cy="563231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a:t>
            </a:r>
          </a:p>
          <a:p>
            <a:pPr marL="0" indent="0" algn="ctr">
              <a:defRPr/>
            </a:pPr>
            <a:r>
              <a:rPr lang="en-US" altLang="en-US" sz="6000" b="1" dirty="0" smtClean="0">
                <a:effectLst>
                  <a:outerShdw blurRad="38100" dist="38100" dir="2700000" algn="tl">
                    <a:srgbClr val="336699"/>
                  </a:outerShdw>
                </a:effectLst>
                <a:latin typeface="Comic Sans MS" pitchFamily="66" charset="0"/>
              </a:rPr>
              <a:t>Sing</a:t>
            </a:r>
          </a:p>
          <a:p>
            <a:pPr marL="0" indent="0" algn="ctr">
              <a:defRPr/>
            </a:pPr>
            <a:r>
              <a:rPr lang="en-US" altLang="en-US" sz="6000" b="1" dirty="0" smtClean="0">
                <a:effectLst>
                  <a:outerShdw blurRad="38100" dist="38100" dir="2700000" algn="tl">
                    <a:srgbClr val="336699"/>
                  </a:outerShdw>
                </a:effectLst>
                <a:latin typeface="Comic Sans MS" pitchFamily="66" charset="0"/>
              </a:rPr>
              <a:t> </a:t>
            </a:r>
          </a:p>
          <a:p>
            <a:pPr marL="0" indent="0" algn="ctr">
              <a:defRPr/>
            </a:pPr>
            <a:r>
              <a:rPr lang="en-US" altLang="en-US" sz="6000" b="1" dirty="0" smtClean="0">
                <a:effectLst>
                  <a:outerShdw blurRad="38100" dist="38100" dir="2700000" algn="tl">
                    <a:srgbClr val="336699"/>
                  </a:outerShdw>
                </a:effectLst>
                <a:latin typeface="Comic Sans MS" pitchFamily="66" charset="0"/>
              </a:rPr>
              <a:t> Love Can Build a Bridge  </a:t>
            </a:r>
            <a:endParaRPr lang="en-US" altLang="en-US" sz="6000" b="1" dirty="0" smtClean="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611265628"/>
      </p:ext>
    </p:extLst>
  </p:cSld>
  <p:clrMapOvr>
    <a:masterClrMapping/>
  </p:clrMapOvr>
  <p:transition spd="slow">
    <p:fade thruBlk="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7506</TotalTime>
  <Words>2038</Words>
  <Application>Microsoft Office PowerPoint</Application>
  <PresentationFormat>Custom</PresentationFormat>
  <Paragraphs>266</Paragraphs>
  <Slides>40</Slides>
  <Notes>2</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PowerPoint Presentation</vt:lpstr>
      <vt:lpstr> Next English Corner Thursday, November 13, 2014  7 PM  </vt:lpstr>
      <vt:lpstr>Our English Corner Friend October 30, 2014</vt:lpstr>
      <vt:lpstr>Our English Corner Friends October 30, 2014</vt:lpstr>
      <vt:lpstr>Our English Corner Friends October 30, 2014</vt:lpstr>
      <vt:lpstr>Our English Corner Friends October 30, 2014</vt:lpstr>
      <vt:lpstr>Our English Corner Friends October 30, 2014</vt:lpstr>
      <vt:lpstr>Our English Corner Friends October 30, 2014</vt:lpstr>
      <vt:lpstr>PowerPoint Presentation</vt:lpstr>
      <vt:lpstr>November 11th USA Veterans Day Honoring Those Who Have Served</vt:lpstr>
      <vt:lpstr>PowerPoint Presentation</vt:lpstr>
      <vt:lpstr> </vt:lpstr>
      <vt:lpstr>Promoting Peace</vt:lpstr>
      <vt:lpstr>Meet &amp; Greet  Promoting Peace</vt:lpstr>
      <vt:lpstr>Communication  </vt:lpstr>
      <vt:lpstr>Communication requires knowing both sides of the story.</vt:lpstr>
      <vt:lpstr>PowerPoint Presentation</vt:lpstr>
      <vt:lpstr>The Values Game</vt:lpstr>
      <vt:lpstr>PowerPoint Presentation</vt:lpstr>
      <vt:lpstr>PowerPoint Presentation</vt:lpstr>
      <vt:lpstr> Questions</vt:lpstr>
      <vt:lpstr>What are some of the topics you would like to discuss in class and/or English Corners?</vt:lpstr>
      <vt:lpstr>PowerPoint Presentation</vt:lpstr>
      <vt:lpstr>PowerPoint Presentation</vt:lpstr>
      <vt:lpstr>PowerPoint Presentation</vt:lpstr>
      <vt:lpstr>PowerPoint Presentation</vt:lpstr>
      <vt:lpstr>PowerPoint Presentation</vt:lpstr>
      <vt:lpstr>Vocabulary Builders</vt:lpstr>
      <vt:lpstr>Five Phases of Dating</vt:lpstr>
      <vt:lpstr> Five Phases of Dating</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Halloween Bingo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Murdoch</cp:lastModifiedBy>
  <cp:revision>626</cp:revision>
  <cp:lastPrinted>2014-10-15T10:36:25Z</cp:lastPrinted>
  <dcterms:created xsi:type="dcterms:W3CDTF">2013-09-17T00:49:18Z</dcterms:created>
  <dcterms:modified xsi:type="dcterms:W3CDTF">2014-11-05T14:17:43Z</dcterms:modified>
</cp:coreProperties>
</file>