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730" r:id="rId2"/>
    <p:sldId id="267" r:id="rId3"/>
    <p:sldId id="705" r:id="rId4"/>
    <p:sldId id="703" r:id="rId5"/>
    <p:sldId id="343" r:id="rId6"/>
    <p:sldId id="701" r:id="rId7"/>
    <p:sldId id="704" r:id="rId8"/>
    <p:sldId id="407" r:id="rId9"/>
    <p:sldId id="707" r:id="rId10"/>
    <p:sldId id="708" r:id="rId11"/>
    <p:sldId id="600" r:id="rId12"/>
    <p:sldId id="726" r:id="rId13"/>
    <p:sldId id="710" r:id="rId14"/>
    <p:sldId id="709" r:id="rId15"/>
    <p:sldId id="711" r:id="rId16"/>
    <p:sldId id="712" r:id="rId17"/>
    <p:sldId id="713" r:id="rId18"/>
    <p:sldId id="714" r:id="rId19"/>
    <p:sldId id="715" r:id="rId20"/>
    <p:sldId id="716" r:id="rId21"/>
    <p:sldId id="717" r:id="rId22"/>
    <p:sldId id="718" r:id="rId23"/>
    <p:sldId id="719" r:id="rId24"/>
    <p:sldId id="724" r:id="rId25"/>
    <p:sldId id="725" r:id="rId26"/>
    <p:sldId id="720" r:id="rId27"/>
    <p:sldId id="721" r:id="rId28"/>
    <p:sldId id="722" r:id="rId29"/>
    <p:sldId id="723" r:id="rId30"/>
    <p:sldId id="698" r:id="rId31"/>
    <p:sldId id="598" r:id="rId32"/>
    <p:sldId id="454" r:id="rId33"/>
    <p:sldId id="728" r:id="rId34"/>
    <p:sldId id="729" r:id="rId35"/>
    <p:sldId id="264" r:id="rId36"/>
    <p:sldId id="481" r:id="rId37"/>
    <p:sldId id="482" r:id="rId38"/>
    <p:sldId id="597" r:id="rId39"/>
    <p:sldId id="619" r:id="rId40"/>
    <p:sldId id="621" r:id="rId41"/>
    <p:sldId id="622" r:id="rId42"/>
    <p:sldId id="646" r:id="rId43"/>
    <p:sldId id="647" r:id="rId44"/>
    <p:sldId id="648" r:id="rId45"/>
    <p:sldId id="649" r:id="rId46"/>
    <p:sldId id="650" r:id="rId47"/>
    <p:sldId id="651" r:id="rId48"/>
    <p:sldId id="652" r:id="rId49"/>
    <p:sldId id="653" r:id="rId50"/>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p:scale>
          <a:sx n="60" d="100"/>
          <a:sy n="60" d="100"/>
        </p:scale>
        <p:origin x="-1716" y="174"/>
      </p:cViewPr>
      <p:guideLst>
        <p:guide orient="horz" pos="2160"/>
        <p:guide pos="3840"/>
      </p:guideLst>
    </p:cSldViewPr>
  </p:slideViewPr>
  <p:notesTextViewPr>
    <p:cViewPr>
      <p:scale>
        <a:sx n="1" d="1"/>
        <a:sy n="1" d="1"/>
      </p:scale>
      <p:origin x="0" y="0"/>
    </p:cViewPr>
  </p:notesTextViewPr>
  <p:sorterViewPr>
    <p:cViewPr>
      <p:scale>
        <a:sx n="66" d="100"/>
        <a:sy n="66" d="100"/>
      </p:scale>
      <p:origin x="0" y="50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9/25/2014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3</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9/25/2014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9/25/2014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9/25/2014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9/25/2014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9/25/2014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9/25/2014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9/25/2014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166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Mystery Person 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a:t>
            </a:r>
            <a:r>
              <a:rPr lang="en-US" dirty="0" smtClean="0"/>
              <a:t>Chinese lettering.  </a:t>
            </a:r>
            <a:r>
              <a:rPr lang="en-US" dirty="0" smtClean="0"/>
              <a:t>These people can be real or fictitious, but must be very well known.</a:t>
            </a:r>
          </a:p>
          <a:p>
            <a:r>
              <a:rPr lang="en-US" dirty="0" smtClean="0"/>
              <a:t>Divide into assigned groups.</a:t>
            </a:r>
          </a:p>
          <a:p>
            <a:r>
              <a:rPr lang="en-US" dirty="0" smtClean="0"/>
              <a:t>The first person has one minute to describe their first mystery person without using his or her name.</a:t>
            </a:r>
          </a:p>
          <a:p>
            <a:r>
              <a:rPr lang="en-US" dirty="0" smtClean="0"/>
              <a:t>Then group members have one minute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13670177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496" y="554311"/>
            <a:ext cx="10515600" cy="1325563"/>
          </a:xfrm>
        </p:spPr>
        <p:txBody>
          <a:bodyPr>
            <a:noAutofit/>
          </a:bodyPr>
          <a:lstStyle/>
          <a:p>
            <a:pPr algn="ctr"/>
            <a:r>
              <a:rPr lang="en-US" sz="6000" b="1" dirty="0" smtClean="0"/>
              <a:t/>
            </a:r>
            <a:br>
              <a:rPr lang="en-US" sz="6000" b="1" dirty="0" smtClean="0"/>
            </a:br>
            <a:r>
              <a:rPr lang="en-US" sz="6000" b="1" dirty="0" err="1" smtClean="0"/>
              <a:t>Descriptionary</a:t>
            </a:r>
            <a:r>
              <a:rPr lang="en-US" sz="6000" b="1" dirty="0" smtClean="0"/>
              <a:t/>
            </a:r>
            <a:br>
              <a:rPr lang="en-US" sz="6000" b="1" dirty="0" smtClean="0"/>
            </a:br>
            <a:r>
              <a:rPr lang="en-US" sz="6000" b="1" dirty="0" smtClean="0"/>
              <a:t> </a:t>
            </a:r>
            <a:endParaRPr lang="en-US" sz="6000"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11</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0235" y="2380593"/>
            <a:ext cx="8672823" cy="1569660"/>
          </a:xfrm>
          <a:prstGeom prst="rect">
            <a:avLst/>
          </a:prstGeom>
          <a:noFill/>
        </p:spPr>
        <p:txBody>
          <a:bodyPr wrap="none" rtlCol="0">
            <a:spAutoFit/>
          </a:bodyPr>
          <a:lstStyle/>
          <a:p>
            <a:r>
              <a:rPr lang="en-US" sz="9600" b="1" dirty="0" err="1" smtClean="0"/>
              <a:t>Tongji</a:t>
            </a:r>
            <a:r>
              <a:rPr lang="en-US" sz="9600" b="1" dirty="0" smtClean="0"/>
              <a:t> University</a:t>
            </a:r>
            <a:endParaRPr lang="en-US" sz="9600" b="1" dirty="0"/>
          </a:p>
        </p:txBody>
      </p:sp>
    </p:spTree>
    <p:extLst>
      <p:ext uri="{BB962C8B-B14F-4D97-AF65-F5344CB8AC3E}">
        <p14:creationId xmlns:p14="http://schemas.microsoft.com/office/powerpoint/2010/main" val="665202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03036" y="2396358"/>
            <a:ext cx="3713645" cy="1569660"/>
          </a:xfrm>
          <a:prstGeom prst="rect">
            <a:avLst/>
          </a:prstGeom>
          <a:noFill/>
        </p:spPr>
        <p:txBody>
          <a:bodyPr wrap="none" rtlCol="0">
            <a:spAutoFit/>
          </a:bodyPr>
          <a:lstStyle/>
          <a:p>
            <a:r>
              <a:rPr lang="en-US" sz="9600" b="1" dirty="0" smtClean="0"/>
              <a:t>Library</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03036" y="2396358"/>
            <a:ext cx="4406206" cy="1569660"/>
          </a:xfrm>
          <a:prstGeom prst="rect">
            <a:avLst/>
          </a:prstGeom>
          <a:noFill/>
        </p:spPr>
        <p:txBody>
          <a:bodyPr wrap="none" rtlCol="0">
            <a:spAutoFit/>
          </a:bodyPr>
          <a:lstStyle/>
          <a:p>
            <a:r>
              <a:rPr lang="en-US" sz="9600" b="1" dirty="0" smtClean="0"/>
              <a:t>Canteen</a:t>
            </a:r>
            <a:endParaRPr lang="en-US" sz="9600" b="1" dirty="0"/>
          </a:p>
        </p:txBody>
      </p:sp>
    </p:spTree>
    <p:extLst>
      <p:ext uri="{BB962C8B-B14F-4D97-AF65-F5344CB8AC3E}">
        <p14:creationId xmlns:p14="http://schemas.microsoft.com/office/powerpoint/2010/main" val="10655087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8760" y="2380590"/>
            <a:ext cx="10291407" cy="1569660"/>
          </a:xfrm>
          <a:prstGeom prst="rect">
            <a:avLst/>
          </a:prstGeom>
          <a:noFill/>
        </p:spPr>
        <p:txBody>
          <a:bodyPr wrap="none" rtlCol="0">
            <a:spAutoFit/>
          </a:bodyPr>
          <a:lstStyle/>
          <a:p>
            <a:r>
              <a:rPr lang="en-US" sz="9600" b="1" dirty="0" smtClean="0"/>
              <a:t>English Department</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52608" y="2396357"/>
            <a:ext cx="6788653" cy="1569660"/>
          </a:xfrm>
          <a:prstGeom prst="rect">
            <a:avLst/>
          </a:prstGeom>
          <a:noFill/>
        </p:spPr>
        <p:txBody>
          <a:bodyPr wrap="none" rtlCol="0">
            <a:spAutoFit/>
          </a:bodyPr>
          <a:lstStyle/>
          <a:p>
            <a:r>
              <a:rPr lang="en-US" sz="9600" b="1" dirty="0" smtClean="0"/>
              <a:t>Supermarket</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03036" y="2396358"/>
            <a:ext cx="4402937" cy="1569660"/>
          </a:xfrm>
          <a:prstGeom prst="rect">
            <a:avLst/>
          </a:prstGeom>
          <a:noFill/>
        </p:spPr>
        <p:txBody>
          <a:bodyPr wrap="none" rtlCol="0">
            <a:spAutoFit/>
          </a:bodyPr>
          <a:lstStyle/>
          <a:p>
            <a:r>
              <a:rPr lang="en-US" sz="9600" b="1" dirty="0" smtClean="0"/>
              <a:t>Hospital</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62512" y="2364826"/>
            <a:ext cx="6519734" cy="1569660"/>
          </a:xfrm>
          <a:prstGeom prst="rect">
            <a:avLst/>
          </a:prstGeom>
          <a:noFill/>
        </p:spPr>
        <p:txBody>
          <a:bodyPr wrap="none" rtlCol="0">
            <a:spAutoFit/>
          </a:bodyPr>
          <a:lstStyle/>
          <a:p>
            <a:r>
              <a:rPr lang="en-US" sz="9600" b="1" dirty="0" smtClean="0"/>
              <a:t>Mao Statute</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6029" y="2396358"/>
            <a:ext cx="6175088" cy="1569660"/>
          </a:xfrm>
          <a:prstGeom prst="rect">
            <a:avLst/>
          </a:prstGeom>
          <a:noFill/>
        </p:spPr>
        <p:txBody>
          <a:bodyPr wrap="none" rtlCol="0">
            <a:spAutoFit/>
          </a:bodyPr>
          <a:lstStyle/>
          <a:p>
            <a:r>
              <a:rPr lang="en-US" sz="9600" b="1" dirty="0" smtClean="0"/>
              <a:t>Sports Field</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October 9,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89092" y="2380592"/>
            <a:ext cx="6312113" cy="1569660"/>
          </a:xfrm>
          <a:prstGeom prst="rect">
            <a:avLst/>
          </a:prstGeom>
          <a:noFill/>
        </p:spPr>
        <p:txBody>
          <a:bodyPr wrap="none" rtlCol="0">
            <a:spAutoFit/>
          </a:bodyPr>
          <a:lstStyle/>
          <a:p>
            <a:r>
              <a:rPr lang="en-US" sz="9600" b="1" dirty="0" smtClean="0"/>
              <a:t> Auditorium</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95408" y="2443654"/>
            <a:ext cx="8067465" cy="1569660"/>
          </a:xfrm>
          <a:prstGeom prst="rect">
            <a:avLst/>
          </a:prstGeom>
          <a:noFill/>
        </p:spPr>
        <p:txBody>
          <a:bodyPr wrap="none" rtlCol="0">
            <a:spAutoFit/>
          </a:bodyPr>
          <a:lstStyle/>
          <a:p>
            <a:r>
              <a:rPr lang="en-US" sz="9600" b="1" dirty="0" smtClean="0"/>
              <a:t>Swimming Pool</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66358" y="2768005"/>
            <a:ext cx="11420691" cy="1569660"/>
          </a:xfrm>
          <a:prstGeom prst="rect">
            <a:avLst/>
          </a:prstGeom>
        </p:spPr>
        <p:txBody>
          <a:bodyPr wrap="none">
            <a:spAutoFit/>
          </a:bodyPr>
          <a:lstStyle/>
          <a:p>
            <a:r>
              <a:rPr lang="en-US" sz="9600" b="1" dirty="0" smtClean="0"/>
              <a:t>Cherry Blossom  Trees</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0953" y="2771368"/>
            <a:ext cx="6558398" cy="1569660"/>
          </a:xfrm>
          <a:prstGeom prst="rect">
            <a:avLst/>
          </a:prstGeom>
        </p:spPr>
        <p:txBody>
          <a:bodyPr wrap="none">
            <a:spAutoFit/>
          </a:bodyPr>
          <a:lstStyle/>
          <a:p>
            <a:r>
              <a:rPr lang="en-US" b="1" dirty="0" smtClean="0"/>
              <a:t> </a:t>
            </a:r>
            <a:r>
              <a:rPr lang="en-US" sz="9600" b="1" dirty="0" smtClean="0"/>
              <a:t>Architecture</a:t>
            </a:r>
            <a:endParaRPr lang="en-US" sz="9600" b="1" dirty="0"/>
          </a:p>
        </p:txBody>
      </p:sp>
    </p:spTree>
    <p:extLst>
      <p:ext uri="{BB962C8B-B14F-4D97-AF65-F5344CB8AC3E}">
        <p14:creationId xmlns:p14="http://schemas.microsoft.com/office/powerpoint/2010/main" val="1775332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94476" y="2494398"/>
            <a:ext cx="5467907" cy="1569660"/>
          </a:xfrm>
          <a:prstGeom prst="rect">
            <a:avLst/>
          </a:prstGeom>
          <a:noFill/>
        </p:spPr>
        <p:txBody>
          <a:bodyPr wrap="none" rtlCol="0">
            <a:spAutoFit/>
          </a:bodyPr>
          <a:lstStyle/>
          <a:p>
            <a:r>
              <a:rPr lang="en-US" sz="9600" b="1" dirty="0" smtClean="0"/>
              <a:t>Dormitory</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46786" y="2285999"/>
            <a:ext cx="5469382" cy="1569660"/>
          </a:xfrm>
          <a:prstGeom prst="rect">
            <a:avLst/>
          </a:prstGeom>
          <a:noFill/>
        </p:spPr>
        <p:txBody>
          <a:bodyPr wrap="none" rtlCol="0">
            <a:spAutoFit/>
          </a:bodyPr>
          <a:lstStyle/>
          <a:p>
            <a:r>
              <a:rPr lang="en-US" sz="9600" b="1" dirty="0" smtClean="0"/>
              <a:t>Professors</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99325" y="2704944"/>
            <a:ext cx="5838265" cy="1569660"/>
          </a:xfrm>
          <a:prstGeom prst="rect">
            <a:avLst/>
          </a:prstGeom>
        </p:spPr>
        <p:txBody>
          <a:bodyPr wrap="none">
            <a:spAutoFit/>
          </a:bodyPr>
          <a:lstStyle/>
          <a:p>
            <a:r>
              <a:rPr lang="en-US" sz="9600" b="1" dirty="0" smtClean="0"/>
              <a:t>Homework</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9352" y="2392996"/>
            <a:ext cx="9202969" cy="1569660"/>
          </a:xfrm>
          <a:prstGeom prst="rect">
            <a:avLst/>
          </a:prstGeom>
        </p:spPr>
        <p:txBody>
          <a:bodyPr wrap="none">
            <a:spAutoFit/>
          </a:bodyPr>
          <a:lstStyle/>
          <a:p>
            <a:r>
              <a:rPr lang="en-US" sz="9600" b="1" dirty="0" smtClean="0"/>
              <a:t>Student Activities</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2484" y="2787134"/>
            <a:ext cx="7043723" cy="1569660"/>
          </a:xfrm>
          <a:prstGeom prst="rect">
            <a:avLst/>
          </a:prstGeom>
        </p:spPr>
        <p:txBody>
          <a:bodyPr wrap="none">
            <a:spAutoFit/>
          </a:bodyPr>
          <a:lstStyle/>
          <a:p>
            <a:r>
              <a:rPr lang="en-US" sz="9600" b="1" dirty="0" smtClean="0"/>
              <a:t>Examinations</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30401" y="2818665"/>
            <a:ext cx="5337167" cy="1569660"/>
          </a:xfrm>
          <a:prstGeom prst="rect">
            <a:avLst/>
          </a:prstGeom>
        </p:spPr>
        <p:txBody>
          <a:bodyPr wrap="none">
            <a:spAutoFit/>
          </a:bodyPr>
          <a:lstStyle/>
          <a:p>
            <a:r>
              <a:rPr lang="en-US" sz="9600" b="1" dirty="0" smtClean="0"/>
              <a:t>Textbooks</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076" y="304801"/>
            <a:ext cx="7085724"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335518" cy="563231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“Yesterday</a:t>
            </a:r>
          </a:p>
          <a:p>
            <a:pPr marL="0" indent="0" algn="ctr">
              <a:defRPr/>
            </a:pPr>
            <a:r>
              <a:rPr lang="en-US" altLang="en-US" sz="6000" b="1" dirty="0" smtClean="0">
                <a:effectLst>
                  <a:outerShdw blurRad="38100" dist="38100" dir="2700000" algn="tl">
                    <a:srgbClr val="336699"/>
                  </a:outerShdw>
                </a:effectLst>
                <a:latin typeface="Comic Sans MS" pitchFamily="66" charset="0"/>
              </a:rPr>
              <a:t>Once More”</a:t>
            </a:r>
            <a:endParaRPr lang="en-US" altLang="en-US" sz="6000" b="1" dirty="0" smtClean="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8234" y="192197"/>
            <a:ext cx="9144000" cy="2387600"/>
          </a:xfrm>
        </p:spPr>
        <p:txBody>
          <a:bodyPr/>
          <a:lstStyle/>
          <a:p>
            <a:r>
              <a:rPr lang="en-US" b="1" dirty="0" smtClean="0"/>
              <a:t>Chinglish  </a:t>
            </a:r>
            <a:br>
              <a:rPr lang="en-US" b="1" dirty="0" smtClean="0"/>
            </a:br>
            <a:r>
              <a:rPr lang="en-US" b="1" dirty="0" smtClean="0"/>
              <a:t> Translations</a:t>
            </a:r>
            <a:endParaRPr lang="en-US" b="1" dirty="0"/>
          </a:p>
        </p:txBody>
      </p:sp>
      <p:sp>
        <p:nvSpPr>
          <p:cNvPr id="3" name="Subtitle 2"/>
          <p:cNvSpPr>
            <a:spLocks noGrp="1"/>
          </p:cNvSpPr>
          <p:nvPr>
            <p:ph type="subTitle" idx="1"/>
          </p:nvPr>
        </p:nvSpPr>
        <p:spPr>
          <a:xfrm>
            <a:off x="299545" y="3034480"/>
            <a:ext cx="11398469" cy="1655762"/>
          </a:xfrm>
        </p:spPr>
        <p:txBody>
          <a:bodyPr>
            <a:noAutofit/>
          </a:bodyPr>
          <a:lstStyle/>
          <a:p>
            <a:pPr marL="342900" indent="-342900" algn="l">
              <a:buFont typeface="Arial" panose="020B0604020202020204" pitchFamily="34" charset="0"/>
              <a:buChar char="•"/>
            </a:pPr>
            <a:r>
              <a:rPr lang="en-US" sz="4800" dirty="0" smtClean="0"/>
              <a:t>Form in assigned groups.</a:t>
            </a:r>
          </a:p>
          <a:p>
            <a:pPr marL="342900" indent="-342900" algn="l">
              <a:buFont typeface="Arial" panose="020B0604020202020204" pitchFamily="34" charset="0"/>
              <a:buChar char="•"/>
            </a:pPr>
            <a:r>
              <a:rPr lang="en-US" sz="4800" dirty="0" smtClean="0"/>
              <a:t>Rewrite translation into </a:t>
            </a:r>
            <a:r>
              <a:rPr lang="en-US" sz="4800" dirty="0"/>
              <a:t>S</a:t>
            </a:r>
            <a:r>
              <a:rPr lang="en-US" sz="4800" dirty="0" smtClean="0"/>
              <a:t>tandard English.</a:t>
            </a:r>
          </a:p>
          <a:p>
            <a:pPr marL="342900" indent="-342900" algn="l">
              <a:buFont typeface="Arial" panose="020B0604020202020204" pitchFamily="34" charset="0"/>
              <a:buChar char="•"/>
            </a:pPr>
            <a:r>
              <a:rPr lang="en-US" sz="4800" dirty="0" smtClean="0"/>
              <a:t>Be prepared to share your translation.</a:t>
            </a:r>
            <a:endParaRPr lang="en-US" sz="4800" dirty="0"/>
          </a:p>
        </p:txBody>
      </p:sp>
    </p:spTree>
    <p:extLst>
      <p:ext uri="{BB962C8B-B14F-4D97-AF65-F5344CB8AC3E}">
        <p14:creationId xmlns:p14="http://schemas.microsoft.com/office/powerpoint/2010/main" val="13791500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32</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r>
              <a:rPr lang="en-US" sz="2800" dirty="0" smtClean="0"/>
              <a:t>?</a:t>
            </a:r>
            <a:endParaRPr lang="en-US" sz="2800" dirty="0"/>
          </a:p>
          <a:p>
            <a:pPr>
              <a:buFont typeface="Calibri" panose="020F0502020204030204" pitchFamily="34" charset="0"/>
              <a:buAutoNum type="arabicPeriod"/>
            </a:pPr>
            <a:r>
              <a:rPr lang="en-US" sz="2800" dirty="0" smtClean="0"/>
              <a:t>How should we reduce pollution</a:t>
            </a:r>
            <a:r>
              <a:rPr lang="en-US" sz="2800" dirty="0" smtClean="0"/>
              <a:t>?</a:t>
            </a:r>
            <a:endParaRPr lang="en-US" sz="2800" dirty="0" smtClean="0"/>
          </a:p>
          <a:p>
            <a:pPr>
              <a:buFont typeface="Calibri" panose="020F0502020204030204" pitchFamily="34" charset="0"/>
              <a:buAutoNum type="arabicPeriod"/>
            </a:pPr>
            <a:r>
              <a:rPr lang="en-US" sz="2800" dirty="0" smtClean="0"/>
              <a:t>What advice do you have for a failing student</a:t>
            </a:r>
            <a:r>
              <a:rPr lang="en-US" sz="2800" dirty="0" smtClean="0"/>
              <a:t>?</a:t>
            </a:r>
            <a:endParaRPr lang="en-US" sz="2800" dirty="0" smtClean="0"/>
          </a:p>
          <a:p>
            <a:pPr>
              <a:buFont typeface="Calibri" panose="020F0502020204030204" pitchFamily="34" charset="0"/>
              <a:buAutoNum type="arabicPeriod"/>
            </a:pPr>
            <a:r>
              <a:rPr lang="en-US" sz="2800" dirty="0" smtClean="0"/>
              <a:t>What time should students turn off their electronic devices and go to sleep?</a:t>
            </a:r>
            <a:endParaRPr lang="en-US" sz="2800" dirty="0" smtClean="0"/>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a:t>
            </a:r>
            <a:r>
              <a:rPr lang="en-US" sz="2800" dirty="0" smtClean="0"/>
              <a:t>this </a:t>
            </a:r>
            <a:r>
              <a:rPr lang="en-US" sz="2800" dirty="0" smtClean="0"/>
              <a:t>week</a:t>
            </a:r>
            <a:r>
              <a:rPr lang="en-US" sz="2800" dirty="0" smtClean="0"/>
              <a:t>?</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endParaRPr lang="en-US" sz="2800" dirty="0" smtClean="0"/>
          </a:p>
          <a:p>
            <a:pPr>
              <a:buFont typeface="Calibri" panose="020F0502020204030204" pitchFamily="34" charset="0"/>
              <a:buAutoNum type="arabicPeriod"/>
            </a:pPr>
            <a:r>
              <a:rPr lang="en-US" sz="2800" dirty="0" smtClean="0"/>
              <a:t>What are your thoughts about smoking/drinking alcohol/using drugs</a:t>
            </a:r>
            <a:r>
              <a:rPr lang="en-US" sz="2800" dirty="0" smtClean="0"/>
              <a:t>?</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0614" y="658951"/>
            <a:ext cx="10515600" cy="1325563"/>
          </a:xfrm>
        </p:spPr>
        <p:txBody>
          <a:bodyPr>
            <a:normAutofit fontScale="90000"/>
          </a:bodyPr>
          <a:lstStyle/>
          <a:p>
            <a:pPr algn="ctr"/>
            <a:r>
              <a:rPr lang="en-US" sz="3600" b="1" dirty="0" smtClean="0">
                <a:latin typeface="Times New Roman" panose="02020603050405020304" pitchFamily="18" charset="0"/>
                <a:cs typeface="Times New Roman" panose="02020603050405020304" pitchFamily="18" charset="0"/>
              </a:rPr>
              <a:t> </a:t>
            </a:r>
            <a:r>
              <a:rPr lang="en-US" sz="7200" dirty="0">
                <a:latin typeface="Times New Roman" panose="02020603050405020304" pitchFamily="18" charset="0"/>
                <a:cs typeface="Times New Roman" panose="02020603050405020304" pitchFamily="18" charset="0"/>
              </a:rPr>
              <a:t>Speed Meet &amp; Greet</a:t>
            </a:r>
            <a:br>
              <a:rPr lang="en-US" sz="7200" dirty="0">
                <a:latin typeface="Times New Roman" panose="02020603050405020304" pitchFamily="18" charset="0"/>
                <a:cs typeface="Times New Roman" panose="02020603050405020304" pitchFamily="18" charset="0"/>
              </a:rPr>
            </a:b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r>
              <a:rPr lang="en-US" sz="4800" dirty="0" smtClean="0">
                <a:latin typeface="Times New Roman" panose="02020603050405020304" pitchFamily="18" charset="0"/>
                <a:cs typeface="Times New Roman" panose="02020603050405020304" pitchFamily="18" charset="0"/>
              </a:rPr>
              <a:t>What is your name?</a:t>
            </a:r>
          </a:p>
          <a:p>
            <a:r>
              <a:rPr lang="en-US" sz="4800" dirty="0" smtClean="0">
                <a:latin typeface="Times New Roman" panose="02020603050405020304" pitchFamily="18" charset="0"/>
                <a:cs typeface="Times New Roman" panose="02020603050405020304" pitchFamily="18" charset="0"/>
              </a:rPr>
              <a:t>Where are you from (hometown)?</a:t>
            </a:r>
          </a:p>
          <a:p>
            <a:r>
              <a:rPr lang="en-US" sz="4800" dirty="0" smtClean="0">
                <a:latin typeface="Times New Roman" panose="02020603050405020304" pitchFamily="18" charset="0"/>
                <a:cs typeface="Times New Roman" panose="02020603050405020304" pitchFamily="18" charset="0"/>
              </a:rPr>
              <a:t>What is one thing you did during this past summer?</a:t>
            </a:r>
          </a:p>
          <a:p>
            <a:r>
              <a:rPr lang="en-US" sz="4800" dirty="0" smtClean="0">
                <a:latin typeface="Times New Roman" panose="02020603050405020304" pitchFamily="18" charset="0"/>
                <a:cs typeface="Times New Roman" panose="02020603050405020304" pitchFamily="18" charset="0"/>
              </a:rPr>
              <a:t>Tell one thing you like to do in your free time?</a:t>
            </a:r>
          </a:p>
          <a:p>
            <a:pPr marL="0" indent="0">
              <a:buNone/>
            </a:pPr>
            <a:endParaRPr lang="en-US" sz="4800" dirty="0"/>
          </a:p>
        </p:txBody>
      </p:sp>
      <p:sp>
        <p:nvSpPr>
          <p:cNvPr id="4" name="Rectangle 3"/>
          <p:cNvSpPr/>
          <p:nvPr/>
        </p:nvSpPr>
        <p:spPr>
          <a:xfrm>
            <a:off x="2018428" y="230188"/>
            <a:ext cx="8039972" cy="1754326"/>
          </a:xfrm>
          <a:prstGeom prst="rect">
            <a:avLst/>
          </a:prstGeom>
          <a:noFill/>
        </p:spPr>
        <p:txBody>
          <a:bodyPr wrap="square" lIns="91440" tIns="45720" rIns="91440" bIns="45720">
            <a:spAutoFit/>
          </a:bodyPr>
          <a:lstStyle/>
          <a:p>
            <a:pPr algn="ctr"/>
            <a:endParaRPr lang="en-US" sz="5400" b="1" dirty="0" smtClean="0">
              <a:ln w="9525">
                <a:solidFill>
                  <a:schemeClr val="bg1"/>
                </a:solidFill>
                <a:prstDash val="solid"/>
              </a:ln>
              <a:effectLst>
                <a:outerShdw blurRad="12700" dist="38100" dir="2700000" algn="tl" rotWithShape="0">
                  <a:schemeClr val="bg1">
                    <a:lumMod val="50000"/>
                  </a:schemeClr>
                </a:outerShdw>
              </a:effectLst>
            </a:endParaRPr>
          </a:p>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0900181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491249"/>
            <a:ext cx="10515600" cy="1325563"/>
          </a:xfrm>
        </p:spPr>
        <p:txBody>
          <a:bodyPr>
            <a:noAutofit/>
          </a:bodyPr>
          <a:lstStyle/>
          <a:p>
            <a:pPr algn="ctr"/>
            <a: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Welcome </a:t>
            </a: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 English </a:t>
            </a:r>
            <a: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Corner</a:t>
            </a:r>
            <a:b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 </a:t>
            </a: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Limerick </a:t>
            </a:r>
            <a: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sz="4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4800" dirty="0"/>
          </a:p>
        </p:txBody>
      </p:sp>
      <p:sp>
        <p:nvSpPr>
          <p:cNvPr id="3" name="Content Placeholder 2"/>
          <p:cNvSpPr>
            <a:spLocks noGrp="1"/>
          </p:cNvSpPr>
          <p:nvPr>
            <p:ph idx="1"/>
          </p:nvPr>
        </p:nvSpPr>
        <p:spPr>
          <a:xfrm>
            <a:off x="475594" y="1841391"/>
            <a:ext cx="10515600" cy="4351338"/>
          </a:xfrm>
        </p:spPr>
        <p:txBody>
          <a:bodyPr>
            <a:normAutofit/>
          </a:bodyPr>
          <a:lstStyle/>
          <a:p>
            <a:r>
              <a:rPr lang="en-US" sz="4800" dirty="0" smtClean="0"/>
              <a:t>Each Thursday night we’ll have a blast;</a:t>
            </a:r>
          </a:p>
          <a:p>
            <a:r>
              <a:rPr lang="en-US" sz="4800" dirty="0" smtClean="0"/>
              <a:t>Oh, the evening will go so fast.</a:t>
            </a:r>
          </a:p>
          <a:p>
            <a:r>
              <a:rPr lang="en-US" sz="4800" dirty="0"/>
              <a:t>Thinking and </a:t>
            </a:r>
            <a:r>
              <a:rPr lang="en-US" sz="4800" dirty="0" smtClean="0"/>
              <a:t>singing;</a:t>
            </a:r>
            <a:endParaRPr lang="en-US" sz="4800" dirty="0"/>
          </a:p>
          <a:p>
            <a:r>
              <a:rPr lang="en-US" sz="4800" dirty="0" smtClean="0"/>
              <a:t>Chatting </a:t>
            </a:r>
            <a:r>
              <a:rPr lang="en-US" sz="4800" dirty="0"/>
              <a:t>and </a:t>
            </a:r>
            <a:r>
              <a:rPr lang="en-US" sz="4800" dirty="0" smtClean="0"/>
              <a:t>laughing.</a:t>
            </a:r>
            <a:endParaRPr lang="en-US" sz="4800" dirty="0"/>
          </a:p>
          <a:p>
            <a:r>
              <a:rPr lang="en-US" sz="4800" dirty="0" smtClean="0"/>
              <a:t>Better come-cause the fun won’t last.</a:t>
            </a:r>
          </a:p>
          <a:p>
            <a:endParaRPr lang="en-US" sz="4800"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8053" y="2695904"/>
            <a:ext cx="3149603" cy="2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393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3200" dirty="0" smtClean="0">
                <a:latin typeface="Times New Roman" panose="02020603050405020304" pitchFamily="18" charset="0"/>
                <a:cs typeface="Times New Roman" panose="02020603050405020304" pitchFamily="18" charset="0"/>
              </a:rPr>
              <a:t>Instructions:</a:t>
            </a:r>
          </a:p>
          <a:p>
            <a:pPr lvl="1"/>
            <a:r>
              <a:rPr lang="en-US" sz="3200" dirty="0" smtClean="0">
                <a:latin typeface="Times New Roman" panose="02020603050405020304" pitchFamily="18" charset="0"/>
                <a:cs typeface="Times New Roman" panose="02020603050405020304" pitchFamily="18" charset="0"/>
              </a:rPr>
              <a:t>On the index card that is provided, write three to five major challenges facing China.  Put an asterisk (*) by the topic you feel is most important.</a:t>
            </a:r>
          </a:p>
          <a:p>
            <a:pPr lvl="1"/>
            <a:r>
              <a:rPr lang="en-US" sz="3200" dirty="0" smtClean="0">
                <a:latin typeface="Times New Roman" panose="02020603050405020304" pitchFamily="18" charset="0"/>
                <a:cs typeface="Times New Roman" panose="02020603050405020304" pitchFamily="18" charset="0"/>
              </a:rPr>
              <a:t>On the reverse side of your card, write three to five major international challenges facing the world.  Again, place an asterisk (*) the topic you feel is most important.</a:t>
            </a:r>
          </a:p>
          <a:p>
            <a:pPr lvl="1"/>
            <a:r>
              <a:rPr lang="en-US" sz="3200" dirty="0" smtClean="0">
                <a:latin typeface="Times New Roman" panose="02020603050405020304" pitchFamily="18" charset="0"/>
                <a:cs typeface="Times New Roman" panose="02020603050405020304" pitchFamily="18" charset="0"/>
              </a:rPr>
              <a:t>Share your topics with your seat partner and explain why you feel why they are important.</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0899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26283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6730</TotalTime>
  <Words>1601</Words>
  <Application>Microsoft Office PowerPoint</Application>
  <PresentationFormat>Custom</PresentationFormat>
  <Paragraphs>216</Paragraphs>
  <Slides>49</Slides>
  <Notes>2</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PowerPoint Presentation</vt:lpstr>
      <vt:lpstr> Next English Corner Thursday, October 9, 2014  7 PM  </vt:lpstr>
      <vt:lpstr>PowerPoint Presentation</vt:lpstr>
      <vt:lpstr> Speed Meet &amp; Greet </vt:lpstr>
      <vt:lpstr> </vt:lpstr>
      <vt:lpstr>Welcome to English Corner A Limerick   </vt:lpstr>
      <vt:lpstr>Discussion Topics</vt:lpstr>
      <vt:lpstr>PowerPoint Presentation</vt:lpstr>
      <vt:lpstr>PowerPoint Presentation</vt:lpstr>
      <vt:lpstr>Mystery Person Instructions</vt:lpstr>
      <vt:lpstr>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Chinglish    Translations</vt:lpstr>
      <vt:lpstr> Questions</vt:lpstr>
      <vt:lpstr>What are some of the topics you would like to discuss in class and/or English Corners?</vt:lpstr>
      <vt:lpstr>PowerPoint Presentation</vt:lpstr>
      <vt:lpstr>PowerPoint Presentation</vt:lpstr>
      <vt:lpstr>Vocabulary Builders</vt:lpstr>
      <vt:lpstr>Five Phases of Dating</vt:lpstr>
      <vt:lpstr> Five Phases of Dating</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534</cp:revision>
  <cp:lastPrinted>2013-09-23T08:57:36Z</cp:lastPrinted>
  <dcterms:created xsi:type="dcterms:W3CDTF">2013-09-17T00:49:18Z</dcterms:created>
  <dcterms:modified xsi:type="dcterms:W3CDTF">2014-09-25T09:14:36Z</dcterms:modified>
</cp:coreProperties>
</file>