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5" r:id="rId18"/>
    <p:sldId id="277" r:id="rId19"/>
    <p:sldId id="279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0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1977C-9431-4376-8FD5-E2DCDE0C7082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A435-1C3D-4369-BCAC-677915EE19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1977C-9431-4376-8FD5-E2DCDE0C7082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A435-1C3D-4369-BCAC-677915EE19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1977C-9431-4376-8FD5-E2DCDE0C7082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A435-1C3D-4369-BCAC-677915EE19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1977C-9431-4376-8FD5-E2DCDE0C7082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A435-1C3D-4369-BCAC-677915EE19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1977C-9431-4376-8FD5-E2DCDE0C7082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A435-1C3D-4369-BCAC-677915EE19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1977C-9431-4376-8FD5-E2DCDE0C7082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A435-1C3D-4369-BCAC-677915EE19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1977C-9431-4376-8FD5-E2DCDE0C7082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A435-1C3D-4369-BCAC-677915EE19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1977C-9431-4376-8FD5-E2DCDE0C7082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A435-1C3D-4369-BCAC-677915EE19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1977C-9431-4376-8FD5-E2DCDE0C7082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A435-1C3D-4369-BCAC-677915EE19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1977C-9431-4376-8FD5-E2DCDE0C7082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A435-1C3D-4369-BCAC-677915EE19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1977C-9431-4376-8FD5-E2DCDE0C7082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A435-1C3D-4369-BCAC-677915EE19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E1977C-9431-4376-8FD5-E2DCDE0C7082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C8A435-1C3D-4369-BCAC-677915EE192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samandcat.wikia.com/wiki/Thread:30858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china-mike.com/funny/chinglish/slideshow3/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china-mike.com/funny/chinglish/slideshow3/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Chinglish</a:t>
            </a:r>
            <a:r>
              <a:rPr lang="en-US" smtClean="0"/>
              <a:t> 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mtClean="0"/>
              <a:t> Translations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/>
          <a:lstStyle/>
          <a:p>
            <a:r>
              <a:rPr lang="en-US" dirty="0" smtClean="0"/>
              <a:t>Sign Translation</a:t>
            </a:r>
            <a:endParaRPr lang="en-US" dirty="0"/>
          </a:p>
        </p:txBody>
      </p:sp>
      <p:pic>
        <p:nvPicPr>
          <p:cNvPr id="1026" name="Picture 2" descr="C:\Users\Paul\Pictures\China 2010-2013\Entertaining signs\Tomgli Water Town 0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aul\Pictures\China 2010-2013\Entertaining signs\Tomgli Water Town 1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Paul\Pictures\China 2010-2013\Entertaining signs\Tomgli Water Town 1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Paul\Pictures\China 2010-2013\Entertaining signs\Chinglish\IMG_79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76400" y="-762000"/>
            <a:ext cx="13868400" cy="914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Paul\Pictures\China 2010-2013\Entertaining signs\Chinglish\IMG_8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Paul\Pictures\China 2010-2013\Entertaining signs\Chinglish\Blog signs\IMG_7924 (640x427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35495" y="1"/>
            <a:ext cx="947949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Paul\Pictures\China 2010-2013\Entertaining signs\Chinglish\Blog signs\Haikou (3) (640x480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Paul\Pictures\China 2010-2013\Entertaining signs\Chinglish\Blog signs\IMG_7910 (640x427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47800" y="-1219200"/>
            <a:ext cx="12115800" cy="899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Paul\Pictures\China 2010-2013\Entertaining signs\Chinglish\Blog signs\IMG_8021 (640x427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Paul\Pictures\China 2010-2013\Entertaining signs\Chinglish\Blog signs\Haikou (20) (640x480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www.china-mike.com/wp-content/uploads/2010/07/funny-chinglish-sign-1-300x205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0220" y="0"/>
            <a:ext cx="915422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www.china-mike.com/wp-content/gallery/chinglish-3-general-public-signs/3-5-chinglish-funny_0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china-mike.com/wp-content/gallery/chinglish-3-general-public-signs/3-18-chinglish-funny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52" y="0"/>
            <a:ext cx="913594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www.china-mike.com/wp-content/uploads/2010/08/deformed-person-exclusive-u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36525"/>
            <a:ext cx="9143999" cy="6994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www.china-mike.com/wp-content/uploads/2010/08/from-this-come-back-300x2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Found in Datong, Shanzi Provin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00" y="-136526"/>
            <a:ext cx="9080500" cy="69945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Even at McDonalds, Beij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36526"/>
            <a:ext cx="9144000" cy="69945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nofrolicking.com/wp-content/uploads/2010/11/p10301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nofrolicking.com/wp-content/uploads/2011/04/P1020483-768x10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nofrolicking.com/wp-content/uploads/2010/10/P1020474-1024x7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nofrolicking.com/wp-content/uploads/2010/10/DSCN0610-1024x7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34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nofrolicking.com/wp-content/uploads/2010/10/2011-10-23-19.16.46-1024x7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nofrolicking.com/wp-content/uploads/2010/10/Sorry-for-the-Convenien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Users\Paul\Pictures\China 2010-2013\Silk Road Trip\P10306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DCIM\100MSDCF\DSC015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244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DCIM\100MSDCF\DSC014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709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DCIM\100MSDCF\DSC014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709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DCIM\100MSDCF\DSC0138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709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DCIM\100MSDCF\DSC013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709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DCIM\100MSDCF\DSC013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709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DCIM\100MSDCF\DSC013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709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:\DCIM\100MSDCF\DSC013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709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:\DCIM\100MSDCF\DSC013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7042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:\DCIM\100MSDCF\DSC013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461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:\DCIM\100KC875\100_75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461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F:\DCIM\100KC875\100_768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461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F:\DCIM\100KC875\100_769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48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461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DCIM\100MSDCF\DSC018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67113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DCIM\100MSDCF\DSC0189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0991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3</Words>
  <Application>Microsoft Office PowerPoint</Application>
  <PresentationFormat>On-screen Show (4:3)</PresentationFormat>
  <Paragraphs>2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Chinglish    Translations</vt:lpstr>
      <vt:lpstr>Sign Translation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Chinglish sign  translation</dc:title>
  <dc:creator>Paul</dc:creator>
  <cp:lastModifiedBy>Murdoch</cp:lastModifiedBy>
  <cp:revision>30</cp:revision>
  <dcterms:created xsi:type="dcterms:W3CDTF">2014-02-17T08:08:12Z</dcterms:created>
  <dcterms:modified xsi:type="dcterms:W3CDTF">2014-09-25T09:04:45Z</dcterms:modified>
</cp:coreProperties>
</file>