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69" r:id="rId3"/>
    <p:sldId id="258" r:id="rId4"/>
    <p:sldId id="267" r:id="rId5"/>
    <p:sldId id="270" r:id="rId6"/>
    <p:sldId id="306" r:id="rId7"/>
    <p:sldId id="337" r:id="rId8"/>
    <p:sldId id="338" r:id="rId9"/>
    <p:sldId id="339" r:id="rId10"/>
    <p:sldId id="342" r:id="rId11"/>
    <p:sldId id="321" r:id="rId12"/>
    <p:sldId id="334" r:id="rId13"/>
    <p:sldId id="322" r:id="rId14"/>
    <p:sldId id="324" r:id="rId15"/>
    <p:sldId id="325" r:id="rId16"/>
    <p:sldId id="326" r:id="rId17"/>
    <p:sldId id="323" r:id="rId18"/>
    <p:sldId id="328" r:id="rId19"/>
    <p:sldId id="329" r:id="rId20"/>
    <p:sldId id="330" r:id="rId21"/>
    <p:sldId id="327" r:id="rId22"/>
    <p:sldId id="332" r:id="rId23"/>
    <p:sldId id="333" r:id="rId24"/>
    <p:sldId id="341" r:id="rId25"/>
    <p:sldId id="336" r:id="rId26"/>
    <p:sldId id="331" r:id="rId27"/>
    <p:sldId id="335" r:id="rId28"/>
    <p:sldId id="340" r:id="rId29"/>
    <p:sldId id="300" r:id="rId30"/>
    <p:sldId id="264" r:id="rId31"/>
    <p:sldId id="273" r:id="rId32"/>
    <p:sldId id="304" r:id="rId33"/>
    <p:sldId id="262" r:id="rId34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3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32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42191-C85D-40F8-B3AE-E8AC54426D83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02954-3A6B-497E-8CAD-8CC77A6059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559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903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980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165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189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567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11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5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149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711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940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499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7E469-E76D-4506-93AE-00EBB45EAD6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16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.wma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7482" y="1214438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Professors John &amp; Marie Murdoch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8694" y="660698"/>
            <a:ext cx="1051127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Welcome to English Corner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6506" y="2691723"/>
            <a:ext cx="3370320" cy="5063538"/>
          </a:xfrm>
          <a:prstGeom prst="rect">
            <a:avLst/>
          </a:prstGeom>
        </p:spPr>
      </p:pic>
      <p:pic>
        <p:nvPicPr>
          <p:cNvPr id="15362" name="Picture 2" descr="C:\Users\murdochj\AppData\Local\Temp\photo-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0462" y="2664309"/>
            <a:ext cx="2996418" cy="419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110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133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Plus Two More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2279" y="918200"/>
            <a:ext cx="7822219" cy="586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02411" y="6101806"/>
            <a:ext cx="7470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Katie        </a:t>
            </a:r>
            <a:r>
              <a:rPr lang="en-US" sz="3200" dirty="0" err="1" smtClean="0"/>
              <a:t>Maddie</a:t>
            </a:r>
            <a:r>
              <a:rPr lang="en-US" sz="3200" dirty="0" smtClean="0"/>
              <a:t>           Ryan             </a:t>
            </a:r>
            <a:r>
              <a:rPr lang="en-US" sz="3200" dirty="0" err="1" smtClean="0"/>
              <a:t>Ryker</a:t>
            </a:r>
            <a:r>
              <a:rPr lang="en-US" sz="3200" dirty="0" smtClean="0"/>
              <a:t>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40624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Instructions:</a:t>
            </a:r>
          </a:p>
          <a:p>
            <a:pPr marL="0" indent="0">
              <a:buNone/>
            </a:pPr>
            <a:r>
              <a:rPr lang="en-US" dirty="0" smtClean="0"/>
              <a:t>With your partner(s), translate your assigned page(s) from Chinese into English (the best you can).</a:t>
            </a:r>
          </a:p>
          <a:p>
            <a:r>
              <a:rPr lang="en-US" dirty="0" smtClean="0"/>
              <a:t>Once the translation is completed, please choose a person to read your assigned page(s) of the story to the class.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 descr="C:\Users\murdochj\AppData\Local\Temp\photo-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1091" y="1512224"/>
            <a:ext cx="6260909" cy="500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423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At night, Lu </a:t>
            </a:r>
            <a:r>
              <a:rPr lang="en-US" sz="4800" dirty="0" err="1" smtClean="0"/>
              <a:t>Lu</a:t>
            </a:r>
            <a:r>
              <a:rPr lang="en-US" sz="4800" dirty="0" smtClean="0"/>
              <a:t> had a dream.  In her dream she was dancing with her dolls.  Suddenly….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5" name="Picture 3" descr="C:\Users\murdochj\AppData\Local\Temp\photo-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8363" y="1861992"/>
            <a:ext cx="5980616" cy="427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08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Pages 2 and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murdochj\AppData\Local\Temp\photo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6228" y="1800663"/>
            <a:ext cx="6120972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303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Pages 4 and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C:\Users\murdochj\AppData\Local\Temp\photo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6115" y="1828799"/>
            <a:ext cx="6045885" cy="483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947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Pages 6 and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C:\Users\murdochj\AppData\Local\Temp\photo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6954" y="1702190"/>
            <a:ext cx="6159029" cy="460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947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Pages 8 and 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C:\Users\murdochj\AppData\Local\Temp\photo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8992" y="1752674"/>
            <a:ext cx="6013007" cy="480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947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Pages 10 and 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 Lu Lu’s room, Father speaks in a high voice, “ Where are you bad ghosts?”  “Don’t you feel scared?” said Lu </a:t>
            </a:r>
            <a:r>
              <a:rPr lang="en-US" dirty="0" err="1" smtClean="0"/>
              <a:t>Lu</a:t>
            </a:r>
            <a:r>
              <a:rPr lang="en-US" dirty="0" smtClean="0"/>
              <a:t>.</a:t>
            </a:r>
          </a:p>
          <a:p>
            <a:r>
              <a:rPr lang="en-US" dirty="0" smtClean="0"/>
              <a:t>“No,” Father said, “Just the opposite, I really want to see them!”  Frank look here and there; he look through the piles of toys and on the book shelf.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murdochj\AppData\Local\Temp\photo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1650" y="1799314"/>
            <a:ext cx="6106088" cy="4882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175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Pages 12 and 13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Abruptly, he patted Lu Lu’s forehead, “Here!! I found it!!  All are here, but Lu </a:t>
            </a:r>
            <a:r>
              <a:rPr lang="en-US" dirty="0" err="1" smtClean="0"/>
              <a:t>Lu</a:t>
            </a:r>
            <a:r>
              <a:rPr lang="en-US" dirty="0" smtClean="0"/>
              <a:t> felt very scared.  “ Where?”</a:t>
            </a:r>
          </a:p>
          <a:p>
            <a:r>
              <a:rPr lang="en-US" dirty="0" smtClean="0"/>
              <a:t>“In your brain,” explained Frank, “From your imagination, comes these ghosts!”  What you see is nothing but a reflection in the night.  What you heard is nothing but the </a:t>
            </a:r>
            <a:r>
              <a:rPr lang="en-US" dirty="0" err="1" smtClean="0"/>
              <a:t>Wooo</a:t>
            </a:r>
            <a:r>
              <a:rPr lang="en-US" dirty="0" smtClean="0"/>
              <a:t> of the wind.  So don’t be scared.  The shadow ghosts are just playing with you.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8194" name="Picture 2" descr="C:\Users\murdochj\AppData\Local\Temp\photo-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1074" y="1759635"/>
            <a:ext cx="5906966" cy="472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490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Pages 14 and 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Afte</a:t>
            </a:r>
            <a:r>
              <a:rPr lang="en-US" dirty="0" smtClean="0"/>
              <a:t>r Father left, Lu </a:t>
            </a:r>
            <a:r>
              <a:rPr lang="en-US" dirty="0" err="1" smtClean="0"/>
              <a:t>Lu</a:t>
            </a:r>
            <a:r>
              <a:rPr lang="en-US" dirty="0" smtClean="0"/>
              <a:t> was alone.  She looked around and found two “shadow </a:t>
            </a:r>
            <a:r>
              <a:rPr lang="en-US" dirty="0" smtClean="0"/>
              <a:t>g</a:t>
            </a:r>
            <a:r>
              <a:rPr lang="en-US" dirty="0" smtClean="0"/>
              <a:t>hosts” </a:t>
            </a:r>
            <a:r>
              <a:rPr lang="en-US" smtClean="0"/>
              <a:t>on the carpet</a:t>
            </a:r>
            <a:r>
              <a:rPr lang="en-US" dirty="0" smtClean="0"/>
              <a:t>.  She mustered up her courage, “will you two play a game with me?  It’s ‘wolf catches the sheep.’  Oh great, this time let me act as the wolf.”  Lu </a:t>
            </a:r>
            <a:r>
              <a:rPr lang="en-US" dirty="0" err="1" smtClean="0"/>
              <a:t>Lu</a:t>
            </a:r>
            <a:r>
              <a:rPr lang="en-US" dirty="0" smtClean="0"/>
              <a:t> left here bed waling towards the ghosts, but they just disappeared.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murdochj\AppData\Local\Temp\photo-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4157" y="1842867"/>
            <a:ext cx="7072293" cy="471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490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Introductions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stand and introduce yourself if this is your first English Corner.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name?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are you from (hometown)?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one thing you did during this past summer?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 one thing you like to do in your free time?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972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Pages 16 and 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Lu </a:t>
            </a:r>
            <a:r>
              <a:rPr lang="en-US" dirty="0" err="1" smtClean="0"/>
              <a:t>Lu</a:t>
            </a:r>
            <a:r>
              <a:rPr lang="en-US" dirty="0" smtClean="0"/>
              <a:t> said angrily, “</a:t>
            </a:r>
            <a:r>
              <a:rPr lang="en-US" dirty="0" err="1" smtClean="0"/>
              <a:t>Lier</a:t>
            </a:r>
            <a:r>
              <a:rPr lang="en-US" dirty="0" smtClean="0"/>
              <a:t>; I will hit your hip hit—bad guy!”</a:t>
            </a:r>
          </a:p>
          <a:p>
            <a:r>
              <a:rPr lang="en-US" dirty="0" smtClean="0"/>
              <a:t>Lu </a:t>
            </a:r>
            <a:r>
              <a:rPr lang="en-US" dirty="0" err="1" smtClean="0"/>
              <a:t>Lu</a:t>
            </a:r>
            <a:r>
              <a:rPr lang="en-US" dirty="0" smtClean="0"/>
              <a:t> took out a roll of </a:t>
            </a:r>
            <a:r>
              <a:rPr lang="en-US" dirty="0" err="1" smtClean="0"/>
              <a:t>cellotape</a:t>
            </a:r>
            <a:r>
              <a:rPr lang="en-US" dirty="0" smtClean="0"/>
              <a:t> and put it up around the room.  Then she went to bed with pride.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murdochj\AppData\Local\Temp\photo-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1649" y="1835652"/>
            <a:ext cx="6093906" cy="435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490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Pages 18 and 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 the morning, Mother woke up Lu </a:t>
            </a:r>
            <a:r>
              <a:rPr lang="en-US" dirty="0" err="1" smtClean="0"/>
              <a:t>Lu</a:t>
            </a:r>
            <a:r>
              <a:rPr lang="en-US" dirty="0" smtClean="0"/>
              <a:t>.  “What are these?” she asked in amazement.</a:t>
            </a:r>
          </a:p>
          <a:p>
            <a:r>
              <a:rPr lang="en-US" dirty="0" smtClean="0"/>
              <a:t>“A trap for grabbing ghosts,” said Lu </a:t>
            </a:r>
            <a:r>
              <a:rPr lang="en-US" dirty="0" err="1" smtClean="0"/>
              <a:t>Lu</a:t>
            </a:r>
            <a:r>
              <a:rPr lang="en-US" dirty="0" smtClean="0"/>
              <a:t>.</a:t>
            </a:r>
          </a:p>
          <a:p>
            <a:r>
              <a:rPr lang="en-US" dirty="0" smtClean="0"/>
              <a:t>Mother smiled, “It seemed that you didn’t catch anything; wake up quickly you naughty girl.  Breakfast is ready.”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Users\murdochj\AppData\Local\Temp\photo-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5378" y="1821531"/>
            <a:ext cx="5950633" cy="476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30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Story Pages 20 and 21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 the kitchen, Father and Mother were waiting for Lu </a:t>
            </a:r>
            <a:r>
              <a:rPr lang="en-US" dirty="0" err="1" smtClean="0"/>
              <a:t>Lu</a:t>
            </a:r>
            <a:r>
              <a:rPr lang="en-US" dirty="0" smtClean="0"/>
              <a:t>.  “Maybe she fell asleep again,” said Mother.  “I’ll wake her up,” said Father.  At that moment, he entered the bedroom.  He saw…”Oh, he screamed loudly—a ghost!”  </a:t>
            </a:r>
          </a:p>
          <a:p>
            <a:r>
              <a:rPr lang="en-US" dirty="0" smtClean="0"/>
              <a:t>“it’s me,” Lu </a:t>
            </a:r>
            <a:r>
              <a:rPr lang="en-US" dirty="0" err="1" smtClean="0"/>
              <a:t>Lu</a:t>
            </a:r>
            <a:r>
              <a:rPr lang="en-US" dirty="0" smtClean="0"/>
              <a:t>  said smiling.  There is no ghost.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murdochj\AppData\Local\Temp\photo-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2029" y="1849667"/>
            <a:ext cx="6058195" cy="484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701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Halloween Story ???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murdochj\AppData\Local\Temp\photo-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9405" y="1575815"/>
            <a:ext cx="7095099" cy="567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701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E506A-6572-4D7F-A7DF-D184AC2FA788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71234" y="2176529"/>
            <a:ext cx="491973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Break</a:t>
            </a:r>
            <a:endParaRPr lang="en-US" sz="13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031" y="773293"/>
            <a:ext cx="3250794" cy="3250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85144" y="3607206"/>
            <a:ext cx="3250794" cy="32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56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Halloween Bingo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Materials: Bingo Score Card and pen.</a:t>
            </a:r>
          </a:p>
          <a:p>
            <a:r>
              <a:rPr lang="en-US" dirty="0" smtClean="0"/>
              <a:t>Instructions: Halloween related words will be drawn out of a jar.  When a word is drawn that matches one of your words, place a X in the corner of that word’s square.  </a:t>
            </a:r>
          </a:p>
          <a:p>
            <a:r>
              <a:rPr lang="en-US" dirty="0" smtClean="0"/>
              <a:t>The first person to get five words in any straight line (up and down; across, or diagonal calls out “Bingo.”  The person then reads his/her words to verify accuracy.  If all are correct; he/she is declared the winner.</a:t>
            </a:r>
          </a:p>
          <a:p>
            <a:r>
              <a:rPr lang="en-US" dirty="0" smtClean="0"/>
              <a:t>Play will then resume until a person has a X in all of his/her squares.  If all are correct; he/</a:t>
            </a:r>
            <a:r>
              <a:rPr lang="en-US" dirty="0"/>
              <a:t>s</a:t>
            </a:r>
            <a:r>
              <a:rPr lang="en-US" dirty="0" smtClean="0"/>
              <a:t>he is declared the Grand Champion.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34500" y="100013"/>
            <a:ext cx="28575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0600" cy="1778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0914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Make a Halloween Ghost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Materials: You will need two napkins, one elastic band, and one sucker.  You will also need to share a black marker.</a:t>
            </a:r>
          </a:p>
          <a:p>
            <a:r>
              <a:rPr lang="en-US" dirty="0" smtClean="0"/>
              <a:t>Instructions: Place the sucker inside the double layer of napkins and then wrap the elastic band around the neck.  Finally, add eyes and a mouth as desired.</a:t>
            </a:r>
          </a:p>
          <a:p>
            <a:r>
              <a:rPr lang="en-US" dirty="0" smtClean="0"/>
              <a:t>Enjoy eating your ghost!!!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pic>
        <p:nvPicPr>
          <p:cNvPr id="16386" name="Picture 2" descr="C:\Users\murdochj\AppData\Local\Temp\photo-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9389" y="1716257"/>
            <a:ext cx="6239669" cy="499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436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Tell a Scary Story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5210" y="2022573"/>
            <a:ext cx="10515600" cy="4351338"/>
          </a:xfrm>
        </p:spPr>
        <p:txBody>
          <a:bodyPr>
            <a:normAutofit/>
          </a:bodyPr>
          <a:lstStyle/>
          <a:p>
            <a:r>
              <a:rPr lang="en-US" sz="6000" dirty="0" smtClean="0"/>
              <a:t>Instructions:</a:t>
            </a:r>
          </a:p>
          <a:p>
            <a:pPr marL="0" indent="0">
              <a:buNone/>
            </a:pPr>
            <a:r>
              <a:rPr lang="en-US" sz="6000" dirty="0" smtClean="0"/>
              <a:t>Share a story about a time that you were really scared.  Never been scared?  Then make a story up.</a:t>
            </a:r>
            <a:endParaRPr lang="en-US" sz="6000" dirty="0"/>
          </a:p>
        </p:txBody>
      </p:sp>
      <p:pic>
        <p:nvPicPr>
          <p:cNvPr id="17410" name="Picture 2" descr="http://ts3.mm.bing.net/th?id=H.4854516836076278&amp;pid=15.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3310" y="201319"/>
            <a:ext cx="285750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5960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Discussion Topics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 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3-6 so you can face each other.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discussing each topic: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 will first have 3 minutes to define the topic / problem / issue.  Second, you will have 5 minutes to discuss possible solutions.  Third, we will select one person from each group to summarize the group’s discussion.</a:t>
            </a:r>
          </a:p>
          <a:p>
            <a:pPr lvl="2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Topic: Safety Problems—What are they and how can they be fixed?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24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Talking Cards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form groups of 3-5 people.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be given a number of playing cards.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turn, starting with the person whose birthday is closest to today’s date, draw a card from the top of the deck and answer the corresponding question. 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take turns answering questions, until you have use up all of your cards.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speak loudly enough for your group to hear and understand you.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276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 Corner’s Goals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oral English skills—we speak only English.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English listening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meet new friends.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social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learn about American and Chinese Cultures.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share ideas and opinions.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have fun!</a:t>
            </a:r>
          </a:p>
        </p:txBody>
      </p:sp>
    </p:spTree>
    <p:extLst>
      <p:ext uri="{BB962C8B-B14F-4D97-AF65-F5344CB8AC3E}">
        <p14:creationId xmlns:p14="http://schemas.microsoft.com/office/powerpoint/2010/main" xmlns="" val="6925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Vocabulary Builders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three or four people.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Distribute the vocabulary card so each person in your group has one.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Taking turns, each person then pronounces each word on his/her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everyone is finished, pass your card one person to the left and then each person pronounces the words on his/new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 the process until everyone has had a chance to pronounce the words on each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Note: If someone needs help pronouncing a word, other group members should provide assistance.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294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Adjective Opposites 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Crossword Puzzle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47597"/>
            <a:ext cx="10515600" cy="4351338"/>
          </a:xfrm>
        </p:spPr>
        <p:txBody>
          <a:bodyPr/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3 or 4.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Working together complete the crossword puzzle; no technology please.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completed come to the front and check your answers.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725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some of the topics you would like to discuss in class and/or English Corners?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E506A-6572-4D7F-A7DF-D184AC2FA78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340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16516" y="2967335"/>
            <a:ext cx="935897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Questions for </a:t>
            </a:r>
            <a:r>
              <a:rPr lang="en-US" sz="72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from</a:t>
            </a:r>
          </a:p>
          <a:p>
            <a:pPr algn="ctr"/>
            <a:r>
              <a:rPr lang="en-US" sz="72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Professors.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746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933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English Corner</a:t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5, 2013</a:t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PM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next English Corner </a:t>
            </a:r>
          </a:p>
          <a:p>
            <a:pPr marL="0" indent="0" algn="ctr">
              <a:buNone/>
            </a:pP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be in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Room 218-this same room.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945" y="278969"/>
            <a:ext cx="2816113" cy="190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888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are short (sometimes serious; sometime silly) poems that are fun to recite.</a:t>
            </a:r>
          </a:p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limerick, Mother?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It's a form of verse, said brother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lines one and two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Rhyme with five when it's through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three and four rhyme with each other.</a:t>
            </a:r>
          </a:p>
          <a:p>
            <a:pPr marL="0" indent="0">
              <a:buNone/>
            </a:pPr>
            <a:endParaRPr lang="en-US" sz="4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62373" y="780103"/>
            <a:ext cx="8927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Did anyone write a Limerick?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245548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are short (sometimes serious; sometime silly) poems that are fun to recite.</a:t>
            </a:r>
          </a:p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find some things to be scary,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I warn you to be wary,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witches and ghosts,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 hang out on fence posts,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frighten children who tarry!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62373" y="780103"/>
            <a:ext cx="8927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mtClean="0">
                <a:solidFill>
                  <a:srgbClr val="FF0000"/>
                </a:solidFill>
              </a:rPr>
              <a:t>A Halloween </a:t>
            </a:r>
            <a:r>
              <a:rPr lang="en-US" sz="5400" b="1" dirty="0" smtClean="0">
                <a:solidFill>
                  <a:srgbClr val="FF0000"/>
                </a:solidFill>
              </a:rPr>
              <a:t>Limerick</a:t>
            </a:r>
            <a:endParaRPr lang="en-US" sz="5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5725"/>
            <a:ext cx="2349305" cy="1832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71145" y="137008"/>
            <a:ext cx="28575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45973" y="2452915"/>
            <a:ext cx="3497719" cy="34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9900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4122" y="0"/>
            <a:ext cx="5523757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043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055077" y="0"/>
            <a:ext cx="730113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If You've Never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1600" dirty="0"/>
              <a:t>by Elsie </a:t>
            </a:r>
            <a:r>
              <a:rPr lang="en-US" sz="1600" dirty="0" err="1"/>
              <a:t>Melchert</a:t>
            </a:r>
            <a:r>
              <a:rPr lang="en-US" sz="1600" dirty="0"/>
              <a:t> Fowler</a:t>
            </a:r>
          </a:p>
          <a:p>
            <a:pPr algn="ctr"/>
            <a:r>
              <a:rPr lang="en-US" sz="2400" dirty="0"/>
              <a:t>If you've never seen an old witch</a:t>
            </a:r>
            <a:br>
              <a:rPr lang="en-US" sz="2400" dirty="0"/>
            </a:br>
            <a:r>
              <a:rPr lang="en-US" sz="2400" dirty="0"/>
              <a:t>Riding through the sky--</a:t>
            </a:r>
            <a:br>
              <a:rPr lang="en-US" sz="2400" dirty="0"/>
            </a:br>
            <a:r>
              <a:rPr lang="en-US" sz="2400" dirty="0"/>
              <a:t>Or never felt big bat's wings</a:t>
            </a:r>
            <a:br>
              <a:rPr lang="en-US" sz="2400" dirty="0"/>
            </a:br>
            <a:r>
              <a:rPr lang="en-US" sz="2400" dirty="0"/>
              <a:t>Flopping, as they fly--</a:t>
            </a:r>
          </a:p>
          <a:p>
            <a:pPr algn="ctr"/>
            <a:r>
              <a:rPr lang="en-US" sz="2400" dirty="0"/>
              <a:t>If you've never touched a white thing</a:t>
            </a:r>
            <a:br>
              <a:rPr lang="en-US" sz="2400" dirty="0"/>
            </a:br>
            <a:r>
              <a:rPr lang="en-US" sz="2400" dirty="0"/>
              <a:t>Gliding through the air,</a:t>
            </a:r>
            <a:br>
              <a:rPr lang="en-US" sz="2400" dirty="0"/>
            </a:br>
            <a:r>
              <a:rPr lang="en-US" sz="2400" dirty="0"/>
              <a:t>And knew it was a ghost because</a:t>
            </a:r>
            <a:br>
              <a:rPr lang="en-US" sz="2400" dirty="0"/>
            </a:br>
            <a:r>
              <a:rPr lang="en-US" sz="2400" dirty="0"/>
              <a:t>You got a dreadful scare--</a:t>
            </a:r>
          </a:p>
          <a:p>
            <a:pPr algn="ctr"/>
            <a:r>
              <a:rPr lang="en-US" sz="2400" dirty="0"/>
              <a:t>If you've never heard the night owls,</a:t>
            </a:r>
            <a:br>
              <a:rPr lang="en-US" sz="2400" dirty="0"/>
            </a:br>
            <a:r>
              <a:rPr lang="en-US" sz="2400" dirty="0"/>
              <a:t>Crying, "</a:t>
            </a:r>
            <a:r>
              <a:rPr lang="en-US" sz="2400" dirty="0" err="1"/>
              <a:t>Whoo-whoo-whoo</a:t>
            </a:r>
            <a:r>
              <a:rPr lang="en-US" sz="2400" dirty="0"/>
              <a:t>?"</a:t>
            </a:r>
            <a:br>
              <a:rPr lang="en-US" sz="2400" dirty="0"/>
            </a:br>
            <a:r>
              <a:rPr lang="en-US" sz="2400" dirty="0"/>
              <a:t>And never jumped at pumpkin eyes</a:t>
            </a:r>
            <a:br>
              <a:rPr lang="en-US" sz="2400" dirty="0"/>
            </a:br>
            <a:r>
              <a:rPr lang="en-US" sz="2400" dirty="0"/>
              <a:t>Gleaming out at you--</a:t>
            </a:r>
          </a:p>
          <a:p>
            <a:pPr algn="ctr"/>
            <a:r>
              <a:rPr lang="en-US" sz="2400" dirty="0"/>
              <a:t>If all of these exciting things</a:t>
            </a:r>
            <a:br>
              <a:rPr lang="en-US" sz="2400" dirty="0"/>
            </a:br>
            <a:r>
              <a:rPr lang="en-US" sz="2400" dirty="0"/>
              <a:t>You've never heard or seen,</a:t>
            </a:r>
            <a:br>
              <a:rPr lang="en-US" sz="2400" dirty="0"/>
            </a:br>
            <a:r>
              <a:rPr lang="en-US" sz="2400" dirty="0"/>
              <a:t>Why then--you've missed a lot of fun,</a:t>
            </a:r>
            <a:br>
              <a:rPr lang="en-US" sz="2400" dirty="0"/>
            </a:br>
            <a:r>
              <a:rPr lang="en-US" sz="2400" dirty="0"/>
              <a:t>Because--that's HALLOWEEN!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1305" y="2357438"/>
            <a:ext cx="4225924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5654" y="4470400"/>
            <a:ext cx="3026543" cy="226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7305" y="214313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4805" y="0"/>
            <a:ext cx="4517195" cy="338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52781" y="3384588"/>
            <a:ext cx="3739219" cy="2779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9535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ve Little Pumpkins Music and Singing.wma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798402" y="2023066"/>
            <a:ext cx="609600" cy="6096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5628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Five Little Pumpkins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0818" y="1053001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Five little pumpkins sitting on a gate.</a:t>
            </a:r>
          </a:p>
          <a:p>
            <a:pPr marL="0" indent="0">
              <a:buNone/>
            </a:pPr>
            <a:r>
              <a:rPr lang="en-US" dirty="0" smtClean="0"/>
              <a:t>The first one said, “Oh, my it’s getting late!”</a:t>
            </a:r>
          </a:p>
          <a:p>
            <a:pPr marL="0" indent="0">
              <a:buNone/>
            </a:pPr>
            <a:r>
              <a:rPr lang="en-US" dirty="0" smtClean="0"/>
              <a:t>The second one said, “There are witches in the air.”</a:t>
            </a:r>
          </a:p>
          <a:p>
            <a:pPr marL="0" indent="0">
              <a:buNone/>
            </a:pPr>
            <a:r>
              <a:rPr lang="en-US" dirty="0" smtClean="0"/>
              <a:t>The third one said, “But we don’t care.”</a:t>
            </a:r>
          </a:p>
          <a:p>
            <a:pPr marL="0" indent="0">
              <a:buNone/>
            </a:pPr>
            <a:r>
              <a:rPr lang="en-US" dirty="0" smtClean="0"/>
              <a:t>The fourth one said, “Let’s run and run and run!”</a:t>
            </a:r>
          </a:p>
          <a:p>
            <a:pPr marL="0" indent="0">
              <a:buNone/>
            </a:pPr>
            <a:r>
              <a:rPr lang="en-US" dirty="0" smtClean="0"/>
              <a:t>The fifth one said, “We’re ready for some fun!”</a:t>
            </a:r>
          </a:p>
          <a:p>
            <a:pPr marL="0" indent="0">
              <a:buNone/>
            </a:pPr>
            <a:r>
              <a:rPr lang="en-US" dirty="0" smtClean="0"/>
              <a:t>Then </a:t>
            </a:r>
            <a:r>
              <a:rPr lang="en-US" dirty="0" err="1" smtClean="0"/>
              <a:t>Woooooo</a:t>
            </a:r>
            <a:r>
              <a:rPr lang="en-US" dirty="0" smtClean="0"/>
              <a:t> went the wind</a:t>
            </a:r>
          </a:p>
          <a:p>
            <a:pPr marL="0" indent="0">
              <a:buNone/>
            </a:pPr>
            <a:r>
              <a:rPr lang="en-US" dirty="0" smtClean="0"/>
              <a:t>And out went the lights</a:t>
            </a:r>
          </a:p>
          <a:p>
            <a:pPr marL="0" indent="0">
              <a:buNone/>
            </a:pPr>
            <a:r>
              <a:rPr lang="en-US" dirty="0" smtClean="0"/>
              <a:t>And the five little pumpkins rolled out of sight.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5699" y="3345542"/>
            <a:ext cx="5216523" cy="3512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6334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1328</Words>
  <Application>Microsoft Office PowerPoint</Application>
  <PresentationFormat>自定义</PresentationFormat>
  <Paragraphs>114</Paragraphs>
  <Slides>33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Office Theme</vt:lpstr>
      <vt:lpstr>Professors John &amp; Marie Murdoch  </vt:lpstr>
      <vt:lpstr>Introductions</vt:lpstr>
      <vt:lpstr>English Corner’s Goals</vt:lpstr>
      <vt:lpstr>Next English Corner November 5, 2013 7 PM</vt:lpstr>
      <vt:lpstr> </vt:lpstr>
      <vt:lpstr> </vt:lpstr>
      <vt:lpstr>幻灯片 7</vt:lpstr>
      <vt:lpstr>幻灯片 8</vt:lpstr>
      <vt:lpstr>Five Little Pumpkins</vt:lpstr>
      <vt:lpstr>Plus Two More</vt:lpstr>
      <vt:lpstr>Halloween Story</vt:lpstr>
      <vt:lpstr>Halloween Story Page 1</vt:lpstr>
      <vt:lpstr>Halloween Story Pages 2 and 3</vt:lpstr>
      <vt:lpstr>Halloween Story Pages 4 and 5</vt:lpstr>
      <vt:lpstr>Halloween Story Pages 6 and 7</vt:lpstr>
      <vt:lpstr>Halloween Story Pages 8 and 9</vt:lpstr>
      <vt:lpstr>Halloween Story Pages 10 and 11</vt:lpstr>
      <vt:lpstr>Halloween Story Pages 12 and 13 </vt:lpstr>
      <vt:lpstr>Halloween Story Pages 14 and 15</vt:lpstr>
      <vt:lpstr>Halloween Story Pages 16 and 17</vt:lpstr>
      <vt:lpstr>Halloween Story Pages 18 and 19</vt:lpstr>
      <vt:lpstr>Halloween Story Pages 20 and 21</vt:lpstr>
      <vt:lpstr>Halloween Story ???</vt:lpstr>
      <vt:lpstr>幻灯片 24</vt:lpstr>
      <vt:lpstr>Halloween Bingo</vt:lpstr>
      <vt:lpstr>Make a Halloween Ghost</vt:lpstr>
      <vt:lpstr>Tell a Scary Story</vt:lpstr>
      <vt:lpstr>Your Discussion Topics</vt:lpstr>
      <vt:lpstr>Talking Cards</vt:lpstr>
      <vt:lpstr>Vocabulary Builders</vt:lpstr>
      <vt:lpstr>Adjective Opposites Crossword Puzzle</vt:lpstr>
      <vt:lpstr>What are some of the topics you would like to discuss in class and/or English Corners?</vt:lpstr>
      <vt:lpstr>幻灯片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Professors John &amp; Marie Murdoch</dc:title>
  <dc:creator>John Murdoch</dc:creator>
  <cp:lastModifiedBy>Microsoft.com</cp:lastModifiedBy>
  <cp:revision>115</cp:revision>
  <cp:lastPrinted>2013-09-23T08:57:36Z</cp:lastPrinted>
  <dcterms:created xsi:type="dcterms:W3CDTF">2013-09-17T00:49:18Z</dcterms:created>
  <dcterms:modified xsi:type="dcterms:W3CDTF">2013-10-29T12:06:30Z</dcterms:modified>
</cp:coreProperties>
</file>