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9" r:id="rId3"/>
    <p:sldId id="258" r:id="rId4"/>
    <p:sldId id="267" r:id="rId5"/>
    <p:sldId id="270" r:id="rId6"/>
    <p:sldId id="271" r:id="rId7"/>
    <p:sldId id="265" r:id="rId8"/>
    <p:sldId id="26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264" r:id="rId33"/>
    <p:sldId id="300" r:id="rId34"/>
    <p:sldId id="273" r:id="rId35"/>
    <p:sldId id="262" r:id="rId36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-102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8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82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8694" y="660698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83" y="2818332"/>
            <a:ext cx="3370320" cy="50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Raisins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G:\DCIM\100MSDCF\DSC001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1" y="1600201"/>
            <a:ext cx="9248887" cy="520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132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Nuts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G:\DCIM\100MSDCF\DSC00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548820"/>
            <a:ext cx="9438541" cy="530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902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Wedding Celebrations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G:\DCIM\100MSDCF\DSC00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689463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99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en-US" dirty="0" smtClean="0"/>
              <a:t>Bazaars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G:\DCIM\100MSDCF\DSC001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629" y="1095429"/>
            <a:ext cx="10244571" cy="576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864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 Bronze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G:\DCIM\100MSDCF\DSC001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77" y="1779162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701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 Art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G:\DCIM\100MSDCF\DSC004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57" y="1506801"/>
            <a:ext cx="9513244" cy="53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6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Remote Roads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G:\DCIM\100MSDCF\DSC00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76400"/>
            <a:ext cx="11738380" cy="660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Mazar</a:t>
            </a:r>
            <a:r>
              <a:rPr lang="en-US" dirty="0" smtClean="0"/>
              <a:t> Village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G:\DCIM\100KC875\100_7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11108267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Ughur</a:t>
            </a:r>
            <a:r>
              <a:rPr lang="en-US" dirty="0" smtClean="0"/>
              <a:t> Village Sacred Shrine</a:t>
            </a:r>
            <a:endParaRPr lang="en-US" dirty="0"/>
          </a:p>
        </p:txBody>
      </p:sp>
      <p:pic>
        <p:nvPicPr>
          <p:cNvPr id="1026" name="Picture 2" descr="G:\DCIM\100MSDCF\DSC002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745" y="1600200"/>
            <a:ext cx="9151055" cy="514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0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Yar</a:t>
            </a:r>
            <a:r>
              <a:rPr lang="en-US" dirty="0"/>
              <a:t> </a:t>
            </a:r>
            <a:r>
              <a:rPr lang="en-US" dirty="0" smtClean="0"/>
              <a:t>City Sacred Shrine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G:\DCIM\100MSDCF\DSC00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542" y="1143001"/>
            <a:ext cx="10142967" cy="570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89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stand and introduce yourself if this is your first English Corner.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you from (hometown)?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one thing you did during this past summer?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Tell one thing you like to do in your free time?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Karez</a:t>
            </a:r>
            <a:r>
              <a:rPr lang="en-US" dirty="0" smtClean="0"/>
              <a:t> Ancient Irrigation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G:\DCIM\100MSDCF\DSC002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77" y="1769582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0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Mogao</a:t>
            </a:r>
            <a:r>
              <a:rPr lang="en-US" dirty="0" smtClean="0"/>
              <a:t> Grottos--Sacred Shrine</a:t>
            </a:r>
            <a:endParaRPr lang="en-US" dirty="0"/>
          </a:p>
        </p:txBody>
      </p:sp>
      <p:pic>
        <p:nvPicPr>
          <p:cNvPr id="4098" name="Picture 2" descr="G:\DCIM\100MSDCF\DSC00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933" y="1143000"/>
            <a:ext cx="12462933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Xi’an City Wall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G:\DCIM\100MSDCF\DSC003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1" y="1219201"/>
            <a:ext cx="10383713" cy="584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1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Terra-cotta Warriors</a:t>
            </a:r>
            <a:br>
              <a:rPr lang="en-US" dirty="0" smtClean="0"/>
            </a:b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Wonder of the World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G:\DCIM\100MSDCF\DSC00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1" y="1779162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937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Terra-cotta Professors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Professor Marie Murdoch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Professor John Murdoch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G:\DCIM\100MSDCF\DSC004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1" y="2191948"/>
            <a:ext cx="5351852" cy="535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DCIM\100MSDCF\DSC004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241" y="2191948"/>
            <a:ext cx="5199452" cy="519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59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Camel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G:\DCIM\100KC875\100_76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286000"/>
            <a:ext cx="5080000" cy="339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DCIM\100KC875\100_76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2286000"/>
            <a:ext cx="49784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23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 Train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G:\DCIM\100KC875\100_76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600200"/>
            <a:ext cx="9123680" cy="513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9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"/>
            <a:ext cx="10972800" cy="1143000"/>
          </a:xfrm>
        </p:spPr>
        <p:txBody>
          <a:bodyPr/>
          <a:lstStyle/>
          <a:p>
            <a:r>
              <a:rPr lang="en-US" dirty="0" smtClean="0"/>
              <a:t>By Donkey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G:\DCIM\100KC875\100_75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028700"/>
            <a:ext cx="9936480" cy="558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20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Rail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G:\DCIM\100MSDCF\DSC003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837" y="1779162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121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Soft Sleeper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G:\DCIM\100MSDCF\DSC00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837" y="1524000"/>
            <a:ext cx="9029047" cy="50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miley Face 1"/>
          <p:cNvSpPr/>
          <p:nvPr/>
        </p:nvSpPr>
        <p:spPr>
          <a:xfrm rot="21100274">
            <a:off x="7557855" y="5471605"/>
            <a:ext cx="12192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/>
          <p:cNvSpPr/>
          <p:nvPr/>
        </p:nvSpPr>
        <p:spPr>
          <a:xfrm rot="21100274">
            <a:off x="4044272" y="5627035"/>
            <a:ext cx="12192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8249328" y="2728404"/>
            <a:ext cx="12192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iley Face 7"/>
          <p:cNvSpPr/>
          <p:nvPr/>
        </p:nvSpPr>
        <p:spPr>
          <a:xfrm rot="21100274">
            <a:off x="3008549" y="2880804"/>
            <a:ext cx="12192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http://www.seussville.com/images/bookcovers/214/9780679805274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152400"/>
            <a:ext cx="9855200" cy="678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77697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Going Places </a:t>
            </a: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 or 4.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 turns to share one Chinese city and/or province you have visited and give a fact or two about each one. 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to take turns until time is up.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out who has:</a:t>
            </a:r>
          </a:p>
          <a:p>
            <a:pPr lvl="2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Visited the most provinces. </a:t>
            </a:r>
          </a:p>
          <a:p>
            <a:pPr lvl="2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Traveled by airplane, train, automobile, boat, camel, donkey, or some other conveyance.</a:t>
            </a:r>
          </a:p>
          <a:p>
            <a:pPr lvl="2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 up and share with the full class one thing new you learned through this discussion with your classmates.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846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Vocabulary Builders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three or four people.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the vocabulary card so each person in your group has one.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 turns, each person then pronounces each word on his/her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is finished, pass your card one person to the left and then each person pronounces the words on his/new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process until everyone has had a chance to pronounce the words on each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If someone needs help pronouncing a word, other group members should provide assistance.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Cards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form groups of 3-5 people.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be given a number of playing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turn, starting with the person whose birthday is closest to today’s date, draw a card from the top of the deck and answer the corresponding question.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take turns answering questions, until you have use up all of your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speak loudly enough for your group to hear and understand you.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Adjective Opposites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Crossword Puzzle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7597"/>
            <a:ext cx="10515600" cy="4351338"/>
          </a:xfrm>
        </p:spPr>
        <p:txBody>
          <a:bodyPr/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 or 4.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together complete the crossword puzzle; no technology please.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completed come to the front and check your answers.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516" y="2967335"/>
            <a:ext cx="9358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 for </a:t>
            </a:r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from</a:t>
            </a:r>
          </a:p>
          <a:p>
            <a:pPr algn="ctr"/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Professors.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4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933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15,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PM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English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Corner </a:t>
            </a:r>
          </a:p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in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 218-this same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45" y="278969"/>
            <a:ext cx="2816113" cy="19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8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Did anyone write a Limerick?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5548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 write your own limerick.</a:t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technology please!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290" y="2506662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your group write a limerick using the following pattern: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usual form consists of five lines with the rhyme scheme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aabba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2, and 5 contain 8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syllables and rhyme with each other;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and 4 usually contain 6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syllables and rhyme with each other.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5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Discussion Topics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 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3-6 so you can face each other.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discussing each topic: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 will first have 3 minutes to define the topic / problem / issue.  Second, you will have 5 minutes to discuss possible solutions.  Third, we will select one person from each group to summarize the group’s discussion.</a:t>
            </a:r>
          </a:p>
          <a:p>
            <a:pPr lvl="1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Topic: Strategies for securing a well pay job during college years and after graduation.</a:t>
            </a:r>
          </a:p>
          <a:p>
            <a:pPr marL="914400" lvl="2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Topic: Ways to be in harmony with the people with whom you share living quarters.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http://www.seussville.com/images/bookcovers/214/9780679805274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152400"/>
            <a:ext cx="9855200" cy="678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0806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677</Words>
  <Application>Microsoft Office PowerPoint</Application>
  <PresentationFormat>Custom</PresentationFormat>
  <Paragraphs>89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Professors John &amp; Marie Murdoch  </vt:lpstr>
      <vt:lpstr>Introductions</vt:lpstr>
      <vt:lpstr>English Corner’s Goals</vt:lpstr>
      <vt:lpstr>Next English Corner October 15, 2013 7 PM</vt:lpstr>
      <vt:lpstr> </vt:lpstr>
      <vt:lpstr>Now write your own limerick. No technology please!</vt:lpstr>
      <vt:lpstr>Your Discussion Topics</vt:lpstr>
      <vt:lpstr>PowerPoint Presentation</vt:lpstr>
      <vt:lpstr>PowerPoint Presentation</vt:lpstr>
      <vt:lpstr>Famous Raisins</vt:lpstr>
      <vt:lpstr>Famous Nuts </vt:lpstr>
      <vt:lpstr>Wedding Celebrations</vt:lpstr>
      <vt:lpstr>Bazaars </vt:lpstr>
      <vt:lpstr>Beautiful Bronze</vt:lpstr>
      <vt:lpstr>Beautiful Art Work</vt:lpstr>
      <vt:lpstr>Remote Roads</vt:lpstr>
      <vt:lpstr>Mazar Village</vt:lpstr>
      <vt:lpstr>Ughur Village Sacred Shrine</vt:lpstr>
      <vt:lpstr>Yar City Sacred Shrine</vt:lpstr>
      <vt:lpstr>Karez Ancient Irrigation Project</vt:lpstr>
      <vt:lpstr>Mogao Grottos--Sacred Shrine</vt:lpstr>
      <vt:lpstr>Xi’an City Wall</vt:lpstr>
      <vt:lpstr>Terra-cotta Warriors 8th Wonder of the World</vt:lpstr>
      <vt:lpstr>Modern Terra-cotta Professors</vt:lpstr>
      <vt:lpstr>By Camel</vt:lpstr>
      <vt:lpstr>Camel Train</vt:lpstr>
      <vt:lpstr>By Donkey</vt:lpstr>
      <vt:lpstr>By Rail</vt:lpstr>
      <vt:lpstr>Our Soft Sleeper</vt:lpstr>
      <vt:lpstr>PowerPoint Presentation</vt:lpstr>
      <vt:lpstr>Going Places </vt:lpstr>
      <vt:lpstr>Vocabulary Builders</vt:lpstr>
      <vt:lpstr>Talking Cards</vt:lpstr>
      <vt:lpstr>Adjective Opposites Crossword Puzzle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murdjohn</cp:lastModifiedBy>
  <cp:revision>50</cp:revision>
  <cp:lastPrinted>2013-09-23T08:57:36Z</cp:lastPrinted>
  <dcterms:created xsi:type="dcterms:W3CDTF">2013-09-17T00:49:18Z</dcterms:created>
  <dcterms:modified xsi:type="dcterms:W3CDTF">2013-10-08T08:28:30Z</dcterms:modified>
</cp:coreProperties>
</file>