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58" r:id="rId4"/>
    <p:sldId id="267" r:id="rId5"/>
    <p:sldId id="260" r:id="rId6"/>
    <p:sldId id="265" r:id="rId7"/>
    <p:sldId id="263" r:id="rId8"/>
    <p:sldId id="264" r:id="rId9"/>
    <p:sldId id="270" r:id="rId10"/>
    <p:sldId id="272" r:id="rId11"/>
    <p:sldId id="271" r:id="rId12"/>
    <p:sldId id="273" r:id="rId13"/>
    <p:sldId id="262" r:id="rId14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7482" y="1214438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8694" y="660698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83" y="2818332"/>
            <a:ext cx="3370320" cy="50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0926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  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Divide into groups.  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 turns reading the limericks—repeat reading them as time permits.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 one limerick and practice reading it as a group.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 turns in presenting your group’s limerick to the class.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3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 write your own limerick.</a:t>
            </a:r>
            <a:b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technology please!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290" y="2506662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your group write a limerick using the following pattern: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 form consists of five lines with the rhyme scheme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aabba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2, and 5 contain 8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syllables and rhyme with each other;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and 4 usually contain 6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syllables and rhyme with each other.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53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Adjective Opposites Crossword Puzzle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7597"/>
            <a:ext cx="10515600" cy="4351338"/>
          </a:xfrm>
        </p:spPr>
        <p:txBody>
          <a:bodyPr/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 or 4.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Working together complete the crossword puzzle; no technology please.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completed come to the front and check your answers.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16516" y="2967335"/>
            <a:ext cx="93589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Questions for </a:t>
            </a:r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from</a:t>
            </a:r>
          </a:p>
          <a:p>
            <a:pPr algn="ctr"/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Professors.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74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stand and introduce yourself if this is your first English Corner.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name?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are you from (hometown)?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one thing you did during this past summer?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one thing you like to do in your free time?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2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English Corner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October 8, 2013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English Corner will return Room 218 of the Foreign Language Building.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Talking Cards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form groups of 3-5 people.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be given a number of playing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turn, starting with the person whose birthday is closest to today’s date, draw a card from the top of the deck and answer the corresponding question. 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take turns answering questions, until you have use up all of your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speak loudly enough for your group to hear and understand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Discussion Topics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 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3-6 so you can face each other.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discussing each topic: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 will first have 3 minutes to define the topic / problem / issue.  Second, you will have 5 minutes to discuss possible solutions.  Third, we will select one person from each group to summarize the group’s discussion.</a:t>
            </a:r>
          </a:p>
          <a:p>
            <a:pPr lvl="2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Topic: Pollution.</a:t>
            </a:r>
          </a:p>
          <a:p>
            <a:pPr lvl="2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Topic: Securing a well pay job during college years and after graduation.</a:t>
            </a:r>
          </a:p>
          <a:p>
            <a:pPr lvl="2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Third Topic: Ways to be in harmony with the people with whom you share living quarters.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t>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Vocabulary Builders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three or four people.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 the vocabulary card so each person in your group has one.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Taking turns, each person then pronounces each word on his/her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everyone is finished, pass your card one person to the left and then each person pronounces the words on his/new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the process until everyone has had a chance to pronounce the words on each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If someone needs help pronouncing a word, other group members should provide assistance.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limerick, Mother?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a form of verse, said brother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lines one and two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Rhyme with five when it's through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three and four rhyme with each other.</a:t>
            </a:r>
          </a:p>
          <a:p>
            <a:pPr marL="0" indent="0">
              <a:buNone/>
            </a:pP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245548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566</Words>
  <Application>Microsoft Office PowerPoint</Application>
  <PresentationFormat>Widescreen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Professors John &amp; Marie Murdoch  </vt:lpstr>
      <vt:lpstr>Introductions</vt:lpstr>
      <vt:lpstr>English Corner’s Goals</vt:lpstr>
      <vt:lpstr>Next English Corner October 8, 2013</vt:lpstr>
      <vt:lpstr>Talking Cards</vt:lpstr>
      <vt:lpstr>Your Discussion Topics</vt:lpstr>
      <vt:lpstr>PowerPoint Presentation</vt:lpstr>
      <vt:lpstr>Vocabulary Builders</vt:lpstr>
      <vt:lpstr>Limericks</vt:lpstr>
      <vt:lpstr>Limericks</vt:lpstr>
      <vt:lpstr>Now write your own limerick. No technology please!</vt:lpstr>
      <vt:lpstr>Adjective Opposites Crossword Puzzle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John Murdoch</cp:lastModifiedBy>
  <cp:revision>39</cp:revision>
  <cp:lastPrinted>2013-09-23T08:57:36Z</cp:lastPrinted>
  <dcterms:created xsi:type="dcterms:W3CDTF">2013-09-17T00:49:18Z</dcterms:created>
  <dcterms:modified xsi:type="dcterms:W3CDTF">2013-09-24T03:15:07Z</dcterms:modified>
</cp:coreProperties>
</file>