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9" r:id="rId3"/>
    <p:sldId id="258" r:id="rId4"/>
    <p:sldId id="267" r:id="rId5"/>
    <p:sldId id="260" r:id="rId6"/>
    <p:sldId id="265" r:id="rId7"/>
    <p:sldId id="263" r:id="rId8"/>
    <p:sldId id="264" r:id="rId9"/>
    <p:sldId id="270" r:id="rId10"/>
    <p:sldId id="272" r:id="rId11"/>
    <p:sldId id="271" r:id="rId12"/>
    <p:sldId id="273" r:id="rId13"/>
    <p:sldId id="262" r:id="rId14"/>
  </p:sldIdLst>
  <p:sldSz cx="12192000" cy="6858000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3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42191-C85D-40F8-B3AE-E8AC54426D83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3500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02954-3A6B-497E-8CAD-8CC77A605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594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033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806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50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96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672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164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492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11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407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993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7E469-E76D-4506-93AE-00EBB45EAD6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66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7482" y="1214438"/>
            <a:ext cx="9144000" cy="23876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Professors John &amp; Marie Murdoch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98694" y="660698"/>
            <a:ext cx="1051127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Welcome to English Corner</a:t>
            </a:r>
            <a:endParaRPr lang="en-US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383" y="2818332"/>
            <a:ext cx="3370320" cy="506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09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Limericks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0926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Instructions:  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Divide into groups.  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Take turns reading the limericks—repeat reading them as time permits.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 one limerick and practice reading it as a group.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Take turns in presenting your group’s limerick to the class.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93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Now write your own limerick.</a:t>
            </a:r>
            <a:b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technology please!</a:t>
            </a:r>
            <a:endParaRPr lang="en-US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2290" y="2506662"/>
            <a:ext cx="10515600" cy="4351338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your group write a limerick using the following pattern: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Limericks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usual form consists of five lines with the rhyme scheme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aabba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lines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 2, and 5 contain 8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syllables and rhyme with each other;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lines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and 4 usually contain 6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syllables and rhyme with each other.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53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Adjective Opposites Crossword Puzzle</a:t>
            </a:r>
            <a:endParaRPr lang="en-US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47597"/>
            <a:ext cx="10515600" cy="4351338"/>
          </a:xfrm>
        </p:spPr>
        <p:txBody>
          <a:bodyPr/>
          <a:lstStyle/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 groups of 3 or 4.</a:t>
            </a:r>
          </a:p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together complete the crossword puzzle; no technology please.</a:t>
            </a:r>
          </a:p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completed come to the front and check your answers.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25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16516" y="2967335"/>
            <a:ext cx="935897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Questions for </a:t>
            </a:r>
            <a:r>
              <a:rPr lang="en-US" sz="7200" b="1" cap="none" spc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and from</a:t>
            </a:r>
          </a:p>
          <a:p>
            <a:pPr algn="ctr"/>
            <a:r>
              <a:rPr lang="en-US" sz="7200" b="1" cap="none" spc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7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Professors.</a:t>
            </a:r>
            <a:endParaRPr lang="en-US" sz="72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746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Introductions</a:t>
            </a:r>
            <a:endParaRPr lang="en-US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Please stand and introduce yourself if this is your first English Corner.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your name?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are you from (hometown)?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one thing you did during this past summer?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Tell one thing you like to do in your free time?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72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English Corner’s Goals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improve oral English skills—we speak only English.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improve English listening skills.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meet new friends.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build social skills.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learn about American and Chinese Cultures.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share ideas and opinions.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Let’s have fun!</a:t>
            </a:r>
          </a:p>
        </p:txBody>
      </p:sp>
    </p:spTree>
    <p:extLst>
      <p:ext uri="{BB962C8B-B14F-4D97-AF65-F5344CB8AC3E}">
        <p14:creationId xmlns:p14="http://schemas.microsoft.com/office/powerpoint/2010/main" val="69256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Next English Corner</a:t>
            </a:r>
            <a:b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October 8, 2013</a:t>
            </a:r>
            <a:endParaRPr lang="en-US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English Corner will return Room 218 of the Foreign Language Building.</a:t>
            </a:r>
            <a:endParaRPr lang="en-US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88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Talking Cards</a:t>
            </a:r>
            <a:endParaRPr lang="en-US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Please form groups of 3-5 people.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 will be given a number of playing cards.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turn, starting with the person whose birthday is closest to today’s date, draw a card from the top of the deck and answer the corresponding question. 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Then take turns answering questions, until you have use up all of your cards.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Please speak loudly enough for your group to hear and understand you.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2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Your Discussion Topics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Instructions: </a:t>
            </a:r>
          </a:p>
          <a:p>
            <a:pPr lvl="1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 groups of 3-6 so you can face each other.</a:t>
            </a:r>
          </a:p>
          <a:p>
            <a:pPr lvl="1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discussing each topic: 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 will first have 3 minutes to define the topic / problem / issue.  Second, you will have 5 minutes to discuss possible solutions.  Third, we will select one person from each group to summarize the group’s discussion.</a:t>
            </a:r>
          </a:p>
          <a:p>
            <a:pPr lvl="2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Topic: Pollution.</a:t>
            </a:r>
          </a:p>
          <a:p>
            <a:pPr lvl="2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 Topic: Securing a well pay job during college years and after graduation.</a:t>
            </a:r>
          </a:p>
          <a:p>
            <a:pPr lvl="2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Third Topic: Ways to be in harmony with the people with whom you share living quarters.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65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506A-6572-4D7F-A7DF-D184AC2FA788}" type="slidenum">
              <a:rPr lang="en-US" smtClean="0"/>
              <a:t>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271234" y="2176529"/>
            <a:ext cx="491973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Break</a:t>
            </a:r>
            <a:endParaRPr lang="en-US" sz="13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31" y="773293"/>
            <a:ext cx="3250794" cy="32507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144" y="3607206"/>
            <a:ext cx="3250794" cy="325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Vocabulary Builders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Instructions: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 groups of three or four people.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Distribute the vocabulary card so each person in your group has one.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Taking turns, each person then pronounces each word on his/her card.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everyone is finished, pass your card one person to the left and then each person pronounces the words on his/new card.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Repeat the process until everyone has had a chance to pronounce the words on each card.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Note: If someone needs help pronouncing a word, other group members should provide assistance.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94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Limericks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Limericks are short (sometimes serious; sometime silly) poems that are fun to recite.</a:t>
            </a:r>
          </a:p>
          <a:p>
            <a:pPr marL="0" indent="0">
              <a:buNone/>
            </a:pP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a limerick, Mother?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It's a form of verse, said brother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which lines one and two 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Rhyme with five when it's through 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three and four rhyme with each other.</a:t>
            </a:r>
          </a:p>
          <a:p>
            <a:pPr marL="0" indent="0">
              <a:buNone/>
            </a:pP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245548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566</Words>
  <Application>Microsoft Office PowerPoint</Application>
  <PresentationFormat>Widescreen</PresentationFormat>
  <Paragraphs>61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Professors John &amp; Marie Murdoch  </vt:lpstr>
      <vt:lpstr>Introductions</vt:lpstr>
      <vt:lpstr>English Corner’s Goals</vt:lpstr>
      <vt:lpstr>Next English Corner October 8, 2013</vt:lpstr>
      <vt:lpstr>Talking Cards</vt:lpstr>
      <vt:lpstr>Your Discussion Topics</vt:lpstr>
      <vt:lpstr>PowerPoint Presentation</vt:lpstr>
      <vt:lpstr>Vocabulary Builders</vt:lpstr>
      <vt:lpstr>Limericks</vt:lpstr>
      <vt:lpstr>Limericks</vt:lpstr>
      <vt:lpstr>Now write your own limerick. No technology please!</vt:lpstr>
      <vt:lpstr>Adjective Opposites Crossword Puzzle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Professors John &amp; Marie Murdoch</dc:title>
  <dc:creator>John Murdoch</dc:creator>
  <cp:lastModifiedBy>John Murdoch</cp:lastModifiedBy>
  <cp:revision>39</cp:revision>
  <cp:lastPrinted>2013-09-23T08:57:36Z</cp:lastPrinted>
  <dcterms:created xsi:type="dcterms:W3CDTF">2013-09-17T00:49:18Z</dcterms:created>
  <dcterms:modified xsi:type="dcterms:W3CDTF">2013-09-24T03:15:07Z</dcterms:modified>
</cp:coreProperties>
</file>