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81" r:id="rId4"/>
    <p:sldId id="292" r:id="rId5"/>
    <p:sldId id="258" r:id="rId6"/>
    <p:sldId id="282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83" r:id="rId27"/>
    <p:sldId id="284" r:id="rId28"/>
    <p:sldId id="285" r:id="rId29"/>
    <p:sldId id="286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-195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35D55-B75E-D14A-8A6B-68075E9022C5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3870C-9F0B-5A4A-83E9-72BF7A051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478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35D55-B75E-D14A-8A6B-68075E9022C5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3870C-9F0B-5A4A-83E9-72BF7A051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06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35D55-B75E-D14A-8A6B-68075E9022C5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3870C-9F0B-5A4A-83E9-72BF7A051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947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35D55-B75E-D14A-8A6B-68075E9022C5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3870C-9F0B-5A4A-83E9-72BF7A051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77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35D55-B75E-D14A-8A6B-68075E9022C5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3870C-9F0B-5A4A-83E9-72BF7A051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864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35D55-B75E-D14A-8A6B-68075E9022C5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3870C-9F0B-5A4A-83E9-72BF7A051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14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35D55-B75E-D14A-8A6B-68075E9022C5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3870C-9F0B-5A4A-83E9-72BF7A051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53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35D55-B75E-D14A-8A6B-68075E9022C5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3870C-9F0B-5A4A-83E9-72BF7A051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16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35D55-B75E-D14A-8A6B-68075E9022C5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3870C-9F0B-5A4A-83E9-72BF7A051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845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35D55-B75E-D14A-8A6B-68075E9022C5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3870C-9F0B-5A4A-83E9-72BF7A051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89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35D55-B75E-D14A-8A6B-68075E9022C5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3870C-9F0B-5A4A-83E9-72BF7A051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64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35D55-B75E-D14A-8A6B-68075E9022C5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83870C-9F0B-5A4A-83E9-72BF7A051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727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xmlns:p14="http://schemas.microsoft.com/office/powerpoint/2010/main"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wav"/><Relationship Id="rId7" Type="http://schemas.openxmlformats.org/officeDocument/2006/relationships/image" Target="../media/image2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5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5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5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5.png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5" Type="http://schemas.openxmlformats.org/officeDocument/2006/relationships/image" Target="../media/image2.png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5" Type="http://schemas.openxmlformats.org/officeDocument/2006/relationships/image" Target="../media/image2.png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5" Type="http://schemas.openxmlformats.org/officeDocument/2006/relationships/image" Target="../media/image2.png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7.wav"/><Relationship Id="rId1" Type="http://schemas.microsoft.com/office/2007/relationships/media" Target="../media/media27.wav"/><Relationship Id="rId5" Type="http://schemas.openxmlformats.org/officeDocument/2006/relationships/image" Target="../media/image2.png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8.wav"/><Relationship Id="rId1" Type="http://schemas.microsoft.com/office/2007/relationships/media" Target="../media/media28.wav"/><Relationship Id="rId5" Type="http://schemas.openxmlformats.org/officeDocument/2006/relationships/image" Target="../media/image2.png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9.wav"/><Relationship Id="rId1" Type="http://schemas.microsoft.com/office/2007/relationships/media" Target="../media/media29.wav"/><Relationship Id="rId5" Type="http://schemas.openxmlformats.org/officeDocument/2006/relationships/image" Target="../media/image2.png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5" Type="http://schemas.openxmlformats.org/officeDocument/2006/relationships/image" Target="../media/image2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5169" y="-10019"/>
            <a:ext cx="6830411" cy="6807719"/>
          </a:xfrm>
          <a:prstGeom prst="rect">
            <a:avLst/>
          </a:prstGeom>
        </p:spPr>
      </p:pic>
      <p:pic>
        <p:nvPicPr>
          <p:cNvPr id="10" name="01 What a Wonderful World (Single)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  <p:pic>
        <p:nvPicPr>
          <p:cNvPr id="11" name="Sound 10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47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 advTm="6915">
        <p:fade/>
      </p:transition>
    </mc:Choice>
    <mc:Fallback xmlns="">
      <p:transition xmlns:p14="http://schemas.microsoft.com/office/powerpoint/2010/main" spd="med" advTm="691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10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4505" y="953807"/>
            <a:ext cx="5768660" cy="576866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96980" y="285830"/>
            <a:ext cx="26795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Cooper Black"/>
                <a:cs typeface="Cooper Black"/>
              </a:rPr>
              <a:t>The bright blessed days..</a:t>
            </a:r>
            <a:endParaRPr lang="en-US" sz="4000" dirty="0">
              <a:latin typeface="Cooper Black"/>
              <a:cs typeface="Cooper Black"/>
            </a:endParaRPr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4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 advTm="2838">
        <p:fade/>
      </p:transition>
    </mc:Choice>
    <mc:Fallback xmlns="">
      <p:transition xmlns:p14="http://schemas.microsoft.com/office/powerpoint/2010/main" spd="med" advTm="283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544" y="1211908"/>
            <a:ext cx="8073145" cy="537281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13579" y="347787"/>
            <a:ext cx="63299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Cooper Black"/>
                <a:cs typeface="Cooper Black"/>
              </a:rPr>
              <a:t>..the dark sacred nights </a:t>
            </a:r>
            <a:endParaRPr lang="en-US" sz="4000" dirty="0"/>
          </a:p>
        </p:txBody>
      </p:sp>
      <p:pic>
        <p:nvPicPr>
          <p:cNvPr id="5" name="Sound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4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 advTm="2273">
        <p:fade/>
      </p:transition>
    </mc:Choice>
    <mc:Fallback xmlns="">
      <p:transition xmlns:p14="http://schemas.microsoft.com/office/powerpoint/2010/main" spd="med" advTm="227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2381" y="1523999"/>
            <a:ext cx="7192421" cy="539431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38510" y="471704"/>
            <a:ext cx="60709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Cooper Black"/>
                <a:cs typeface="Cooper Black"/>
              </a:rPr>
              <a:t>And I think to myself..</a:t>
            </a:r>
            <a:endParaRPr lang="en-US" sz="4000" dirty="0"/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4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 advTm="2493">
        <p:fade/>
      </p:transition>
    </mc:Choice>
    <mc:Fallback xmlns="">
      <p:transition xmlns:p14="http://schemas.microsoft.com/office/powerpoint/2010/main" spd="med" advTm="249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328" y="1245984"/>
            <a:ext cx="8426450" cy="561201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84193" y="215143"/>
            <a:ext cx="74046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Cooper Black"/>
                <a:cs typeface="Cooper Black"/>
              </a:rPr>
              <a:t>.. what a wonderful world. </a:t>
            </a:r>
            <a:endParaRPr lang="en-US" sz="4000" dirty="0">
              <a:latin typeface="Cooper Black"/>
              <a:cs typeface="Cooper Black"/>
            </a:endParaRPr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4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 advTm="8217">
        <p:fade/>
      </p:transition>
    </mc:Choice>
    <mc:Fallback xmlns="">
      <p:transition xmlns:p14="http://schemas.microsoft.com/office/powerpoint/2010/main" spd="med" advTm="821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1191" y="672218"/>
            <a:ext cx="6350000" cy="6350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92928" y="56681"/>
            <a:ext cx="87943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Cooper Black"/>
                <a:cs typeface="Cooper Black"/>
              </a:rPr>
              <a:t>The colors of a rainbow...</a:t>
            </a:r>
            <a:endParaRPr lang="en-US" sz="4000" dirty="0">
              <a:latin typeface="Cooper Black"/>
              <a:cs typeface="Cooper Black"/>
            </a:endParaRPr>
          </a:p>
        </p:txBody>
      </p:sp>
      <p:pic>
        <p:nvPicPr>
          <p:cNvPr id="5" name="Sound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4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 advTm="3369">
        <p:fade/>
      </p:transition>
    </mc:Choice>
    <mc:Fallback xmlns="">
      <p:transition xmlns:p14="http://schemas.microsoft.com/office/powerpoint/2010/main" spd="med" advTm="336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01487" y="195007"/>
            <a:ext cx="667448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ooper Black"/>
                <a:cs typeface="Cooper Black"/>
              </a:rPr>
              <a:t>..so </a:t>
            </a:r>
            <a:r>
              <a:rPr lang="en-US" sz="4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ooper Black"/>
                <a:cs typeface="Cooper Black"/>
              </a:rPr>
              <a:t>pretty..in</a:t>
            </a:r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ooper Black"/>
                <a:cs typeface="Cooper Black"/>
              </a:rPr>
              <a:t> the sky </a:t>
            </a:r>
            <a:endParaRPr lang="en-US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Cooper Black"/>
              <a:cs typeface="Cooper Black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4709" y="1424843"/>
            <a:ext cx="6960234" cy="5220176"/>
          </a:xfrm>
          <a:prstGeom prst="rect">
            <a:avLst/>
          </a:prstGeom>
        </p:spPr>
      </p:pic>
      <p:pic>
        <p:nvPicPr>
          <p:cNvPr id="8" name="Sound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4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 advTm="3135">
        <p:fade/>
      </p:transition>
    </mc:Choice>
    <mc:Fallback xmlns="">
      <p:transition xmlns:p14="http://schemas.microsoft.com/office/powerpoint/2010/main" spd="med" advTm="313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31561"/>
            <a:ext cx="9144000" cy="6096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843127" y="206031"/>
            <a:ext cx="653558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ooper Black"/>
                <a:cs typeface="Cooper Black"/>
              </a:rPr>
              <a:t>Are also on the faces...</a:t>
            </a:r>
            <a:endParaRPr lang="en-US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Cooper Black"/>
              <a:cs typeface="Cooper Black"/>
            </a:endParaRPr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4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 advTm="1879">
        <p:fade/>
      </p:transition>
    </mc:Choice>
    <mc:Fallback xmlns="">
      <p:transition xmlns:p14="http://schemas.microsoft.com/office/powerpoint/2010/main" spd="med" advTm="187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04355" y="146423"/>
            <a:ext cx="657103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ooper Black"/>
                <a:cs typeface="Cooper Black"/>
              </a:rPr>
              <a:t>..of people ..going by </a:t>
            </a:r>
            <a:endParaRPr lang="en-US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Cooper Black"/>
              <a:cs typeface="Cooper Black"/>
            </a:endParaRPr>
          </a:p>
        </p:txBody>
      </p:sp>
      <p:pic>
        <p:nvPicPr>
          <p:cNvPr id="5" name="Sound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4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 advTm="2872">
        <p:fade/>
      </p:transition>
    </mc:Choice>
    <mc:Fallback xmlns="">
      <p:transition xmlns:p14="http://schemas.microsoft.com/office/powerpoint/2010/main" spd="med" advTm="287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747" y="1473200"/>
            <a:ext cx="8481090" cy="55634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17121" y="405054"/>
            <a:ext cx="82567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ooper Black"/>
                <a:cs typeface="Cooper Black"/>
              </a:rPr>
              <a:t>I see friends shaking hands..</a:t>
            </a:r>
            <a:endParaRPr lang="en-US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Cooper Black"/>
              <a:cs typeface="Cooper Black"/>
            </a:endParaRPr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4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 advTm="2856">
        <p:fade/>
      </p:transition>
    </mc:Choice>
    <mc:Fallback xmlns="">
      <p:transition xmlns:p14="http://schemas.microsoft.com/office/powerpoint/2010/main" spd="med" advTm="285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655" y="265144"/>
            <a:ext cx="8255348" cy="668683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73473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ooper Black"/>
                <a:cs typeface="Cooper Black"/>
              </a:rPr>
              <a:t>...</a:t>
            </a:r>
            <a:r>
              <a:rPr lang="en-US" sz="4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ooper Black"/>
                <a:cs typeface="Cooper Black"/>
              </a:rPr>
              <a:t>sayin</a:t>
            </a:r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ooper Black"/>
                <a:cs typeface="Cooper Black"/>
              </a:rPr>
              <a:t>’.. how do you do? </a:t>
            </a:r>
            <a:endParaRPr lang="en-US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Cooper Black"/>
              <a:cs typeface="Cooper Black"/>
            </a:endParaRPr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4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 advTm="3232">
        <p:fade/>
      </p:transition>
    </mc:Choice>
    <mc:Fallback xmlns="">
      <p:transition xmlns:p14="http://schemas.microsoft.com/office/powerpoint/2010/main" spd="med" advTm="323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9165" y="340770"/>
            <a:ext cx="6582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oper Black"/>
                <a:cs typeface="Cooper Black"/>
              </a:rPr>
              <a:t>I SEE TREES OF GREEN</a:t>
            </a:r>
            <a:endParaRPr lang="en-US" sz="3600" dirty="0">
              <a:latin typeface="Cooper Black"/>
              <a:cs typeface="Cooper Black"/>
            </a:endParaRPr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286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 advTm="3042">
        <p:fade/>
      </p:transition>
    </mc:Choice>
    <mc:Fallback xmlns="">
      <p:transition xmlns:p14="http://schemas.microsoft.com/office/powerpoint/2010/main" spd="med" advTm="304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500" y="906103"/>
            <a:ext cx="6985000" cy="6223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67615" y="219609"/>
            <a:ext cx="89763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ooper Black"/>
                <a:cs typeface="Cooper Black"/>
              </a:rPr>
              <a:t>They're really </a:t>
            </a:r>
            <a:r>
              <a:rPr lang="en-US" sz="40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ooper Black"/>
                <a:cs typeface="Cooper Black"/>
              </a:rPr>
              <a:t>sayin</a:t>
            </a:r>
            <a:r>
              <a:rPr lang="en-U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ooper Black"/>
                <a:cs typeface="Cooper Black"/>
              </a:rPr>
              <a:t>’.</a:t>
            </a:r>
            <a:r>
              <a:rPr lang="en-U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ooper Black"/>
                <a:cs typeface="Cooper Black"/>
              </a:rPr>
              <a:t>....</a:t>
            </a:r>
            <a:r>
              <a:rPr lang="en-U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ooper Black"/>
                <a:cs typeface="Cooper Black"/>
              </a:rPr>
              <a:t>.I </a:t>
            </a:r>
            <a:r>
              <a:rPr lang="en-U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ooper Black"/>
                <a:cs typeface="Cooper Black"/>
              </a:rPr>
              <a:t>love you. </a:t>
            </a:r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4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 advTm="5990">
        <p:fade/>
      </p:transition>
    </mc:Choice>
    <mc:Fallback xmlns="">
      <p:transition xmlns:p14="http://schemas.microsoft.com/office/powerpoint/2010/main" spd="med" advTm="599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3774" y="567619"/>
            <a:ext cx="3733800" cy="3263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3304" y="567619"/>
            <a:ext cx="3459915" cy="46063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67619"/>
            <a:ext cx="3859405" cy="32954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857799"/>
            <a:ext cx="4243838" cy="32783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3838" y="3863092"/>
            <a:ext cx="4705714" cy="312459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577596" y="6918"/>
            <a:ext cx="49065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Cooper Black"/>
                <a:cs typeface="Cooper Black"/>
              </a:rPr>
              <a:t>I hear babies cry...</a:t>
            </a:r>
            <a:endParaRPr lang="en-US" sz="4000" dirty="0">
              <a:latin typeface="Cooper Black"/>
              <a:cs typeface="Cooper Black"/>
            </a:endParaRPr>
          </a:p>
        </p:txBody>
      </p:sp>
      <p:pic>
        <p:nvPicPr>
          <p:cNvPr id="11" name="Sound 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4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 advTm="1821">
        <p:fade/>
      </p:transition>
    </mc:Choice>
    <mc:Fallback xmlns="">
      <p:transition xmlns:p14="http://schemas.microsoft.com/office/powerpoint/2010/main" spd="med" advTm="182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500" y="106879"/>
            <a:ext cx="3810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Cooper Black"/>
                <a:cs typeface="Cooper Black"/>
              </a:rPr>
              <a:t>... I watch them grow </a:t>
            </a: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0500" y="87251"/>
            <a:ext cx="51435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4262" y="1589682"/>
            <a:ext cx="4094762" cy="30710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050" y="3877710"/>
            <a:ext cx="3396450" cy="3392208"/>
          </a:xfrm>
          <a:prstGeom prst="rect">
            <a:avLst/>
          </a:prstGeom>
        </p:spPr>
      </p:pic>
      <p:pic>
        <p:nvPicPr>
          <p:cNvPr id="9" name="Sound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4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 advTm="3196">
        <p:fade/>
      </p:transition>
    </mc:Choice>
    <mc:Fallback xmlns="">
      <p:transition xmlns:p14="http://schemas.microsoft.com/office/powerpoint/2010/main" spd="med" advTm="319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93261" y="181114"/>
            <a:ext cx="766961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ooper Black"/>
                <a:cs typeface="Cooper Black"/>
              </a:rPr>
              <a:t>They'll learn much more…</a:t>
            </a:r>
            <a:endParaRPr lang="en-US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Cooper Black"/>
              <a:cs typeface="Cooper Black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889000"/>
            <a:ext cx="7620000" cy="5080000"/>
          </a:xfrm>
          <a:prstGeom prst="rect">
            <a:avLst/>
          </a:prstGeom>
        </p:spPr>
      </p:pic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4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 advTm="2378">
        <p:fade/>
      </p:transition>
    </mc:Choice>
    <mc:Fallback xmlns="">
      <p:transition xmlns:p14="http://schemas.microsoft.com/office/powerpoint/2010/main" spd="med" advTm="237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57049" y="260559"/>
            <a:ext cx="71095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ooper Black"/>
                <a:cs typeface="Cooper Black"/>
              </a:rPr>
              <a:t>...than I'll never know </a:t>
            </a:r>
            <a:endParaRPr lang="en-US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Cooper Black"/>
              <a:cs typeface="Cooper Black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129" y="1240249"/>
            <a:ext cx="7825779" cy="5221903"/>
          </a:xfrm>
          <a:prstGeom prst="rect">
            <a:avLst/>
          </a:prstGeom>
        </p:spPr>
      </p:pic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4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 advTm="2900">
        <p:fade/>
      </p:transition>
    </mc:Choice>
    <mc:Fallback xmlns="">
      <p:transition xmlns:p14="http://schemas.microsoft.com/office/powerpoint/2010/main" spd="med" advTm="29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66055" y="292709"/>
            <a:ext cx="73282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Cooper Black"/>
                <a:cs typeface="Cooper Black"/>
              </a:rPr>
              <a:t>And I think to myself ...</a:t>
            </a:r>
            <a:endParaRPr lang="en-US" sz="4000" dirty="0">
              <a:latin typeface="Cooper Black"/>
              <a:cs typeface="Cooper Black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1397000"/>
            <a:ext cx="6858000" cy="4064000"/>
          </a:xfrm>
          <a:prstGeom prst="rect">
            <a:avLst/>
          </a:prstGeom>
        </p:spPr>
      </p:pic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4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 advTm="2672">
        <p:fade/>
      </p:transition>
    </mc:Choice>
    <mc:Fallback xmlns="">
      <p:transition xmlns:p14="http://schemas.microsoft.com/office/powerpoint/2010/main" spd="med" advTm="267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71551" y="222233"/>
            <a:ext cx="69087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Cooper Black"/>
                <a:cs typeface="Cooper Black"/>
              </a:rPr>
              <a:t>..what a wonderful world </a:t>
            </a:r>
            <a:endParaRPr lang="en-US" sz="4000" dirty="0">
              <a:latin typeface="Cooper Black"/>
              <a:cs typeface="Cooper Black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00" y="1143000"/>
            <a:ext cx="8128000" cy="4572000"/>
          </a:xfrm>
          <a:prstGeom prst="rect">
            <a:avLst/>
          </a:prstGeom>
        </p:spPr>
      </p:pic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16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 advTm="8210">
        <p:fade/>
      </p:transition>
    </mc:Choice>
    <mc:Fallback xmlns="">
      <p:transition xmlns:p14="http://schemas.microsoft.com/office/powerpoint/2010/main" spd="med" advTm="821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66055" y="67659"/>
            <a:ext cx="73282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Cooper Black"/>
                <a:cs typeface="Cooper Black"/>
              </a:rPr>
              <a:t>Yes, I think to myself ...</a:t>
            </a:r>
            <a:endParaRPr lang="en-US" sz="4000" dirty="0">
              <a:latin typeface="Cooper Black"/>
              <a:cs typeface="Cooper Black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869" y="900862"/>
            <a:ext cx="8104949" cy="5957138"/>
          </a:xfrm>
          <a:prstGeom prst="rect">
            <a:avLst/>
          </a:prstGeom>
        </p:spPr>
      </p:pic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16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 advTm="5956">
        <p:fade/>
      </p:transition>
    </mc:Choice>
    <mc:Fallback xmlns="">
      <p:transition xmlns:p14="http://schemas.microsoft.com/office/powerpoint/2010/main" spd="med" advTm="595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1399" y="176825"/>
            <a:ext cx="6696114" cy="67904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1" y="222233"/>
            <a:ext cx="299038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ooper Black"/>
                <a:cs typeface="Cooper Black"/>
              </a:rPr>
              <a:t>..what a wonderful world.</a:t>
            </a:r>
          </a:p>
          <a:p>
            <a:endParaRPr lang="en-US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Cooper Black"/>
              <a:cs typeface="Cooper Black"/>
            </a:endParaRPr>
          </a:p>
          <a:p>
            <a:r>
              <a:rPr lang="en-U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ooper Black"/>
                <a:cs typeface="Cooper Black"/>
              </a:rPr>
              <a:t>Oh, Yeah… </a:t>
            </a:r>
            <a:endParaRPr lang="en-US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Cooper Black"/>
              <a:cs typeface="Cooper Black"/>
            </a:endParaRPr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16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 advTm="12211">
        <p:fade/>
      </p:transition>
    </mc:Choice>
    <mc:Fallback xmlns="">
      <p:transition xmlns:p14="http://schemas.microsoft.com/office/powerpoint/2010/main" spd="med" advTm="1221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4764" y="0"/>
            <a:ext cx="4482353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1" y="469534"/>
            <a:ext cx="3504865" cy="378565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Louis Armstrong (August 4, 1901 – </a:t>
            </a:r>
          </a:p>
          <a:p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July 6, 1971)</a:t>
            </a:r>
            <a:endParaRPr lang="en-US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16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 advTm="9368">
        <p:fade/>
      </p:transition>
    </mc:Choice>
    <mc:Fallback xmlns="">
      <p:transition xmlns:p14="http://schemas.microsoft.com/office/powerpoint/2010/main" spd="med" advTm="936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5600" y="0"/>
            <a:ext cx="588073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0373" y="247833"/>
            <a:ext cx="33609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oper Black"/>
                <a:cs typeface="Cooper Black"/>
              </a:rPr>
              <a:t>RED ROSES TOO</a:t>
            </a:r>
            <a:endParaRPr lang="en-US" sz="3600" dirty="0">
              <a:latin typeface="Cooper Black"/>
              <a:cs typeface="Cooper Black"/>
            </a:endParaRPr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30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 advTm="2851">
        <p:fade/>
      </p:transition>
    </mc:Choice>
    <mc:Fallback xmlns="">
      <p:transition xmlns:p14="http://schemas.microsoft.com/office/powerpoint/2010/main" spd="med" advTm="285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704" y="1183325"/>
            <a:ext cx="7810500" cy="53467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13884" y="206158"/>
            <a:ext cx="48556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Cooper Black"/>
                <a:cs typeface="Cooper Black"/>
              </a:rPr>
              <a:t>I see them bloom..</a:t>
            </a:r>
            <a:endParaRPr lang="en-US" sz="4000" dirty="0"/>
          </a:p>
        </p:txBody>
      </p:sp>
      <p:pic>
        <p:nvPicPr>
          <p:cNvPr id="6" name="Sound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91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 advTm="2467">
        <p:fade/>
      </p:transition>
    </mc:Choice>
    <mc:Fallback xmlns="">
      <p:transition xmlns:p14="http://schemas.microsoft.com/office/powerpoint/2010/main" spd="med" advTm="246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59286"/>
            <a:ext cx="33609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oper Black"/>
                <a:cs typeface="Cooper Black"/>
              </a:rPr>
              <a:t>... for me and for you </a:t>
            </a:r>
            <a:endParaRPr lang="en-US" sz="3600" dirty="0">
              <a:latin typeface="Cooper Black"/>
              <a:cs typeface="Cooper Black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1316" y="413128"/>
            <a:ext cx="5524176" cy="6444872"/>
          </a:xfrm>
          <a:prstGeom prst="rect">
            <a:avLst/>
          </a:prstGeom>
        </p:spPr>
      </p:pic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4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 advTm="2631">
        <p:fade/>
      </p:transition>
    </mc:Choice>
    <mc:Fallback xmlns="">
      <p:transition xmlns:p14="http://schemas.microsoft.com/office/powerpoint/2010/main" spd="med" advTm="263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865" y="1139974"/>
            <a:ext cx="7860295" cy="521553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38510" y="332298"/>
            <a:ext cx="60709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Cooper Black"/>
                <a:cs typeface="Cooper Black"/>
              </a:rPr>
              <a:t>And I think to myself..</a:t>
            </a:r>
            <a:endParaRPr lang="en-US" sz="4000" dirty="0"/>
          </a:p>
        </p:txBody>
      </p:sp>
      <p:pic>
        <p:nvPicPr>
          <p:cNvPr id="6" name="Sound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241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 advTm="2083">
        <p:fade/>
      </p:transition>
    </mc:Choice>
    <mc:Fallback xmlns="">
      <p:transition xmlns:p14="http://schemas.microsoft.com/office/powerpoint/2010/main" spd="med" advTm="208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485" y="1368517"/>
            <a:ext cx="7375580" cy="505964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39496" y="408336"/>
            <a:ext cx="73403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Cooper Black"/>
                <a:cs typeface="Cooper Black"/>
              </a:rPr>
              <a:t>.. what a wonderful world. </a:t>
            </a:r>
            <a:endParaRPr lang="en-US" sz="4000" dirty="0">
              <a:latin typeface="Cooper Black"/>
              <a:cs typeface="Cooper Black"/>
            </a:endParaRPr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4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 advTm="9099">
        <p:fade/>
      </p:transition>
    </mc:Choice>
    <mc:Fallback xmlns="">
      <p:transition xmlns:p14="http://schemas.microsoft.com/office/powerpoint/2010/main" spd="med" advTm="909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400" y="0"/>
            <a:ext cx="85725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0590" y="301319"/>
            <a:ext cx="54452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FFFFFF"/>
                </a:solidFill>
                <a:effectLst>
                  <a:glow rad="127000">
                    <a:srgbClr val="0000FF">
                      <a:alpha val="75000"/>
                    </a:srgb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oper Black"/>
                <a:cs typeface="Cooper Black"/>
              </a:rPr>
              <a:t>I see skies of blue..... </a:t>
            </a:r>
            <a:endParaRPr lang="en-US" sz="4000" dirty="0">
              <a:solidFill>
                <a:srgbClr val="FFFFFF"/>
              </a:solidFill>
              <a:effectLst>
                <a:glow rad="127000">
                  <a:srgbClr val="0000FF">
                    <a:alpha val="75000"/>
                  </a:srgbClr>
                </a:glow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ooper Black"/>
              <a:cs typeface="Cooper Black"/>
            </a:endParaRPr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4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 advTm="3170">
        <p:fade/>
      </p:transition>
    </mc:Choice>
    <mc:Fallback xmlns="">
      <p:transition xmlns:p14="http://schemas.microsoft.com/office/powerpoint/2010/main" spd="med" advTm="317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1834"/>
            <a:ext cx="8874888" cy="665616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654782" y="551065"/>
            <a:ext cx="42174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effectLst>
                  <a:glow rad="127000">
                    <a:srgbClr val="0000FF">
                      <a:alpha val="85000"/>
                    </a:srgbClr>
                  </a:glow>
                </a:effectLst>
                <a:latin typeface="Cooper Black"/>
                <a:cs typeface="Cooper Black"/>
              </a:rPr>
              <a:t>…clouds of white </a:t>
            </a:r>
            <a:endParaRPr lang="en-US" sz="3600" dirty="0">
              <a:solidFill>
                <a:schemeClr val="bg1"/>
              </a:solidFill>
              <a:effectLst>
                <a:glow rad="127000">
                  <a:srgbClr val="0000FF">
                    <a:alpha val="85000"/>
                  </a:srgbClr>
                </a:glow>
              </a:effectLst>
              <a:latin typeface="Cooper Black"/>
              <a:cs typeface="Cooper Black"/>
            </a:endParaRPr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4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 advTm="3159">
        <p:fade/>
      </p:transition>
    </mc:Choice>
    <mc:Fallback xmlns="">
      <p:transition xmlns:p14="http://schemas.microsoft.com/office/powerpoint/2010/main" spd="med" advTm="315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2007</TotalTime>
  <Words>171</Words>
  <Application>Microsoft Office PowerPoint</Application>
  <PresentationFormat>On-screen Show (4:3)</PresentationFormat>
  <Paragraphs>31</Paragraphs>
  <Slides>29</Slides>
  <Notes>0</Notes>
  <HiddenSlides>0</HiddenSlides>
  <MMClips>30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Cooper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JACK ROSE</dc:creator>
  <cp:lastModifiedBy>mariemurdoch</cp:lastModifiedBy>
  <cp:revision>26</cp:revision>
  <dcterms:created xsi:type="dcterms:W3CDTF">2012-11-16T03:14:11Z</dcterms:created>
  <dcterms:modified xsi:type="dcterms:W3CDTF">2013-09-18T05:39:28Z</dcterms:modified>
</cp:coreProperties>
</file>