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7" r:id="rId4"/>
    <p:sldId id="257" r:id="rId5"/>
    <p:sldId id="260" r:id="rId6"/>
    <p:sldId id="264" r:id="rId7"/>
    <p:sldId id="263" r:id="rId8"/>
    <p:sldId id="265" r:id="rId9"/>
    <p:sldId id="261" r:id="rId10"/>
    <p:sldId id="266" r:id="rId11"/>
    <p:sldId id="262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42191-C85D-40F8-B3AE-E8AC54426D83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02954-3A6B-497E-8CAD-8CC77A605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594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33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80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50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96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672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6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92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1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407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E469-E76D-4506-93AE-00EBB45EAD69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99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7E469-E76D-4506-93AE-00EBB45EAD69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414D5-E642-40FE-B8F5-88F82B8EB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7482" y="1214438"/>
            <a:ext cx="9144000" cy="23876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Professors John &amp; Marie Murdoch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98694" y="660698"/>
            <a:ext cx="105112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Welcome to English Corner</a:t>
            </a:r>
            <a:endParaRPr lang="en-US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383" y="2818332"/>
            <a:ext cx="3370320" cy="506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09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20603" y="2091571"/>
            <a:ext cx="7408375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5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Jeopardy</a:t>
            </a:r>
            <a:endParaRPr lang="en-US" sz="15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347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16516" y="2967335"/>
            <a:ext cx="935897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Questions for </a:t>
            </a:r>
            <a:r>
              <a:rPr lang="en-US" sz="7200" b="1" cap="none" spc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 from</a:t>
            </a:r>
          </a:p>
          <a:p>
            <a:pPr algn="ctr"/>
            <a:r>
              <a:rPr lang="en-US" sz="7200" b="1" cap="none" spc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7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Professors.</a:t>
            </a:r>
            <a:endParaRPr lang="en-US" sz="7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746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Next Week’s English Corner</a:t>
            </a:r>
            <a:endParaRPr lang="en-US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next week only, the English Corner will be held in Room 214 of the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Tongwen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(south) building.</a:t>
            </a:r>
            <a:endParaRPr lang="en-US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88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English Corner’s Goals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oral English skills—we speak only English.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English listening skills.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meet new friends.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build social skills.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learn about American and Chinese Cultures.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share ideas and opinions.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Let’s have fun!</a:t>
            </a:r>
          </a:p>
        </p:txBody>
      </p:sp>
    </p:spTree>
    <p:extLst>
      <p:ext uri="{BB962C8B-B14F-4D97-AF65-F5344CB8AC3E}">
        <p14:creationId xmlns:p14="http://schemas.microsoft.com/office/powerpoint/2010/main" val="69256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Next Week’s English Corner</a:t>
            </a:r>
            <a:endParaRPr lang="en-US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next week only, the English Corner will be held in Room 214 of the (</a:t>
            </a:r>
            <a:r>
              <a:rPr lang="en-US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Tongwen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south building.</a:t>
            </a:r>
            <a:endParaRPr lang="en-US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88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Practice your English by singing along.</a:t>
            </a:r>
            <a:b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Speed Meet &amp; Greet</a:t>
            </a: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your name?</a:t>
            </a: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are you from (hometown)?</a:t>
            </a: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one thing you did during this past summer?</a:t>
            </a: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Tell one thing you like to do in your free time?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018428" y="230188"/>
            <a:ext cx="80399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54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What</a:t>
            </a:r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a Wonderful World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521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Talking Cards</a:t>
            </a:r>
            <a:endParaRPr lang="en-US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Please form groups of 3-5 people.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 will be given a number of playing cards.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turn, starting with the person whose birthday is closest to today’s date, draw a card from the top of the deck and answer the corresponding question. 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Then take turns answering questions, until you have use up all of your cards.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Please speak loudly enough for your group to hear and understand you.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2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Vocabulary Builders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Instructions: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 groups of three or four people.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Distribute the vocabulary card so each person in your group has one.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Taking turns, each person then pronounces each word on his/her card.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everyone is finished, pass your card one person to the left and then each person pronounces the words on his/new card.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Repeat the process until everyone has had a chance to pronounce the words on each card.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Note: If someone needs help pronouncing a word, other group members should provide assistance.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4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506A-6572-4D7F-A7DF-D184AC2FA788}" type="slidenum">
              <a:rPr lang="en-US" smtClean="0"/>
              <a:t>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271234" y="2176529"/>
            <a:ext cx="4919730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Break</a:t>
            </a:r>
            <a:endParaRPr lang="en-US" sz="13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31" y="773293"/>
            <a:ext cx="3250794" cy="32507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144" y="3607206"/>
            <a:ext cx="3250794" cy="32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Topics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Instructions:</a:t>
            </a:r>
          </a:p>
          <a:p>
            <a:pPr lvl="1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the index card that is provided, write three to five major challenges facing China.  Put an asterisk (*) by the topic you feel is most important.</a:t>
            </a:r>
          </a:p>
          <a:p>
            <a:pPr lvl="1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the reverse side of your card, write three to five major international challenges facing the world.  Again, place an asterisk (*) the topic you feel is most important.</a:t>
            </a:r>
          </a:p>
          <a:p>
            <a:pPr lvl="1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Share your topics with your seat partner and explain why you feel why they are important.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65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Topics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other topics would you like to discuss in future English Corners?  </a:t>
            </a:r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179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440</Words>
  <Application>Microsoft Office PowerPoint</Application>
  <PresentationFormat>Widescreen</PresentationFormat>
  <Paragraphs>49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Professors John &amp; Marie Murdoch  </vt:lpstr>
      <vt:lpstr>English Corner’s Goals</vt:lpstr>
      <vt:lpstr>Next Week’s English Corner</vt:lpstr>
      <vt:lpstr>Practice your English by singing along. </vt:lpstr>
      <vt:lpstr>Talking Cards</vt:lpstr>
      <vt:lpstr>Vocabulary Builders</vt:lpstr>
      <vt:lpstr>PowerPoint Presentation</vt:lpstr>
      <vt:lpstr>Discussion Topics</vt:lpstr>
      <vt:lpstr>Discussion Topics</vt:lpstr>
      <vt:lpstr>PowerPoint Presentation</vt:lpstr>
      <vt:lpstr>PowerPoint Presentation</vt:lpstr>
      <vt:lpstr>Next Week’s English Corner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Professors John &amp; Marie Murdoch</dc:title>
  <dc:creator>John Murdoch</dc:creator>
  <cp:lastModifiedBy>John Murdoch</cp:lastModifiedBy>
  <cp:revision>25</cp:revision>
  <dcterms:created xsi:type="dcterms:W3CDTF">2013-09-17T00:49:18Z</dcterms:created>
  <dcterms:modified xsi:type="dcterms:W3CDTF">2013-09-17T08:49:24Z</dcterms:modified>
</cp:coreProperties>
</file>