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840" r:id="rId1"/>
  </p:sldMasterIdLst>
  <p:sldIdLst>
    <p:sldId id="276" r:id="rId2"/>
    <p:sldId id="257" r:id="rId3"/>
    <p:sldId id="265" r:id="rId4"/>
    <p:sldId id="266" r:id="rId5"/>
    <p:sldId id="267" r:id="rId6"/>
    <p:sldId id="270" r:id="rId7"/>
    <p:sldId id="271" r:id="rId8"/>
    <p:sldId id="272" r:id="rId9"/>
    <p:sldId id="274" r:id="rId10"/>
    <p:sldId id="275" r:id="rId11"/>
    <p:sldId id="277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01" autoAdjust="0"/>
    <p:restoredTop sz="94660"/>
  </p:normalViewPr>
  <p:slideViewPr>
    <p:cSldViewPr snapToGrid="0">
      <p:cViewPr varScale="1">
        <p:scale>
          <a:sx n="44" d="100"/>
          <a:sy n="44" d="100"/>
        </p:scale>
        <p:origin x="96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3504" y="770467"/>
            <a:ext cx="10782300" cy="3352800"/>
          </a:xfrm>
        </p:spPr>
        <p:txBody>
          <a:bodyPr anchor="b">
            <a:noAutofit/>
          </a:bodyPr>
          <a:lstStyle>
            <a:lvl1pPr algn="l">
              <a:lnSpc>
                <a:spcPct val="80000"/>
              </a:lnSpc>
              <a:defRPr sz="8800" spc="-120" baseline="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67512" y="4206876"/>
            <a:ext cx="9228201" cy="1645920"/>
          </a:xfrm>
        </p:spPr>
        <p:txBody>
          <a:bodyPr>
            <a:normAutofit/>
          </a:bodyPr>
          <a:lstStyle>
            <a:lvl1pPr marL="0" indent="0" algn="l">
              <a:buNone/>
              <a:defRPr sz="3200">
                <a:solidFill>
                  <a:schemeClr val="tx1"/>
                </a:solidFill>
                <a:latin typeface="+mj-lt"/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7/5/2015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4E5243-F52A-4D37-9694-EB26C6C31910}" type="datetimeFigureOut">
              <a:rPr lang="en-US" dirty="0"/>
              <a:t>7/5/2015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43950" y="695325"/>
            <a:ext cx="2628900" cy="4800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1525" y="714375"/>
            <a:ext cx="7734300" cy="54006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7B6E1-634A-48DC-9E8B-D894023267EF}" type="datetimeFigureOut">
              <a:rPr lang="en-US" dirty="0"/>
              <a:t>7/5/2015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2D3E9E-A95C-48F2-B4BF-A71542E0BE9A}" type="datetimeFigureOut">
              <a:rPr lang="en-US" dirty="0"/>
              <a:t>7/5/2015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3504" y="767419"/>
            <a:ext cx="10780776" cy="3355848"/>
          </a:xfrm>
        </p:spPr>
        <p:txBody>
          <a:bodyPr anchor="b">
            <a:normAutofit/>
          </a:bodyPr>
          <a:lstStyle>
            <a:lvl1pPr>
              <a:lnSpc>
                <a:spcPct val="80000"/>
              </a:lnSpc>
              <a:defRPr sz="8800" b="0" baseline="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67512" y="4204209"/>
            <a:ext cx="9226296" cy="1645920"/>
          </a:xfrm>
        </p:spPr>
        <p:txBody>
          <a:bodyPr anchor="t">
            <a:normAutofit/>
          </a:bodyPr>
          <a:lstStyle>
            <a:lvl1pPr marL="0" indent="0">
              <a:buNone/>
              <a:defRPr sz="320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7/5/2015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6656" y="1998134"/>
            <a:ext cx="4663440" cy="376732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11330" y="1998134"/>
            <a:ext cx="4663440" cy="376732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2952B5-7A2F-4CC8-B7CE-9234E21C2837}" type="datetimeFigureOut">
              <a:rPr lang="en-US" dirty="0"/>
              <a:t>7/5/2015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040467"/>
            <a:ext cx="4663440" cy="723400"/>
          </a:xfrm>
        </p:spPr>
        <p:txBody>
          <a:bodyPr anchor="ctr">
            <a:normAutofit/>
          </a:bodyPr>
          <a:lstStyle>
            <a:lvl1pPr marL="0" indent="0">
              <a:buNone/>
              <a:defRPr sz="2200" b="0" cap="all" baseline="0">
                <a:solidFill>
                  <a:schemeClr val="accent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6656" y="2753084"/>
            <a:ext cx="4663440" cy="32004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07608" y="2038435"/>
            <a:ext cx="4663440" cy="722376"/>
          </a:xfrm>
        </p:spPr>
        <p:txBody>
          <a:bodyPr anchor="ctr">
            <a:normAutofit/>
          </a:bodyPr>
          <a:lstStyle>
            <a:lvl1pPr marL="0" indent="0">
              <a:buNone/>
              <a:defRPr sz="2200" b="0" cap="all" baseline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007608" y="2750990"/>
            <a:ext cx="4663440" cy="32004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1DA07A-9201-4B4B-BAF2-015AFA30F520}" type="datetimeFigureOut">
              <a:rPr lang="en-US" dirty="0"/>
              <a:t>7/5/2015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D7E00A-486F-4252-8B1D-E32645521F49}" type="datetimeFigureOut">
              <a:rPr lang="en-US" dirty="0"/>
              <a:t>7/5/2015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F5F92-E675-4B36-9A60-69A962A68675}" type="datetimeFigureOut">
              <a:rPr lang="en-US" dirty="0"/>
              <a:t>7/5/2015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620000" y="0"/>
            <a:ext cx="457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8261404" y="542282"/>
            <a:ext cx="3383280" cy="1920240"/>
          </a:xfrm>
        </p:spPr>
        <p:txBody>
          <a:bodyPr anchor="b">
            <a:noAutofit/>
          </a:bodyPr>
          <a:lstStyle>
            <a:lvl1pPr>
              <a:lnSpc>
                <a:spcPct val="85000"/>
              </a:lnSpc>
              <a:defRPr sz="40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762000"/>
            <a:ext cx="60960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275982" y="2511813"/>
            <a:ext cx="3398520" cy="3126987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4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6E2C9B-5FA2-460D-9BE7-B0812FC2A6FF}" type="datetimeFigureOut">
              <a:rPr lang="en-US" dirty="0"/>
              <a:t>7/5/2015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20000"/>
                  </a:srgbClr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9224" y="5418667"/>
            <a:ext cx="10780776" cy="613283"/>
          </a:xfrm>
        </p:spPr>
        <p:txBody>
          <a:bodyPr anchor="b">
            <a:normAutofit/>
          </a:bodyPr>
          <a:lstStyle>
            <a:lvl1pPr>
              <a:defRPr sz="3200" b="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12192000" cy="5330952"/>
          </a:xfrm>
          <a:solidFill>
            <a:schemeClr val="accent1">
              <a:lumMod val="20000"/>
              <a:lumOff val="80000"/>
            </a:schemeClr>
          </a:solidFill>
        </p:spPr>
        <p:txBody>
          <a:bodyPr anchor="t"/>
          <a:lstStyle>
            <a:lvl1pPr marL="0" indent="0" algn="ctr">
              <a:spcBef>
                <a:spcPts val="800"/>
              </a:spcBef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656" y="5909735"/>
            <a:ext cx="9229344" cy="5334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7/5/2015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57224" y="499533"/>
            <a:ext cx="10772775" cy="165819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011680"/>
            <a:ext cx="10753725" cy="376618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5800" y="6412447"/>
            <a:ext cx="41148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50">
                <a:solidFill>
                  <a:schemeClr val="tx1">
                    <a:alpha val="80000"/>
                  </a:schemeClr>
                </a:solidFill>
              </a:defRPr>
            </a:lvl1pPr>
          </a:lstStyle>
          <a:p>
            <a:fld id="{5586B75A-687E-405C-8A0B-8D00578BA2C3}" type="datetimeFigureOut">
              <a:rPr lang="en-US" dirty="0"/>
              <a:pPr/>
              <a:t>7/5/2015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554697"/>
            <a:ext cx="50292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50" cap="all" baseline="0">
                <a:solidFill>
                  <a:schemeClr val="tx1">
                    <a:alpha val="8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926" y="5876412"/>
            <a:ext cx="2926080" cy="139703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300" b="0">
                <a:ln>
                  <a:noFill/>
                </a:ln>
                <a:solidFill>
                  <a:schemeClr val="tx1">
                    <a:alpha val="20000"/>
                  </a:schemeClr>
                </a:solidFill>
                <a:latin typeface="+mj-lt"/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hf sldNum="0" hdr="0" ft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5400" kern="1200" spc="-12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85000"/>
        </a:lnSpc>
        <a:spcBef>
          <a:spcPts val="1300"/>
        </a:spcBef>
        <a:buFont typeface="Arial" pitchFamily="34" charset="0"/>
        <a:buChar char=" "/>
        <a:defRPr sz="24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347472" indent="-3429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2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48640" indent="-54864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2000" i="1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822960" indent="-82296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1097280" indent="-109728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12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14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16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18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3504" y="2253319"/>
            <a:ext cx="10780776" cy="3355848"/>
          </a:xfrm>
        </p:spPr>
        <p:txBody>
          <a:bodyPr>
            <a:normAutofit/>
          </a:bodyPr>
          <a:lstStyle/>
          <a:p>
            <a:r>
              <a:rPr lang="en-US" dirty="0" smtClean="0"/>
              <a:t>Everyone gets to live twice: once as an child and once as an adult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3834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2554" y="2558119"/>
            <a:ext cx="10780776" cy="3355848"/>
          </a:xfrm>
        </p:spPr>
        <p:txBody>
          <a:bodyPr>
            <a:normAutofit/>
          </a:bodyPr>
          <a:lstStyle/>
          <a:p>
            <a:r>
              <a:rPr lang="en-US" dirty="0" smtClean="0"/>
              <a:t>Mountains are the most peaceful places on earth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761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3504" y="1919944"/>
            <a:ext cx="10780776" cy="3355848"/>
          </a:xfrm>
        </p:spPr>
        <p:txBody>
          <a:bodyPr>
            <a:normAutofit/>
          </a:bodyPr>
          <a:lstStyle/>
          <a:p>
            <a:r>
              <a:rPr lang="en-US" dirty="0" smtClean="0"/>
              <a:t>Books are our most useful teaching and learning aid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1315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3029" y="2091394"/>
            <a:ext cx="10780776" cy="3355848"/>
          </a:xfrm>
        </p:spPr>
        <p:txBody>
          <a:bodyPr>
            <a:normAutofit/>
          </a:bodyPr>
          <a:lstStyle/>
          <a:p>
            <a:r>
              <a:rPr lang="en-US" dirty="0" smtClean="0"/>
              <a:t>China should take measures to improve the environment…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6038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It is good/bad that China funds development projects such as nuclear power plants.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9981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3504" y="2024719"/>
            <a:ext cx="10780776" cy="3355848"/>
          </a:xfrm>
        </p:spPr>
        <p:txBody>
          <a:bodyPr>
            <a:normAutofit/>
          </a:bodyPr>
          <a:lstStyle/>
          <a:p>
            <a:r>
              <a:rPr lang="en-US" dirty="0" smtClean="0"/>
              <a:t>A major problem facing China today is________</a:t>
            </a:r>
            <a:br>
              <a:rPr lang="en-US" dirty="0" smtClean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6184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254" y="1529419"/>
            <a:ext cx="10780776" cy="3355848"/>
          </a:xfrm>
        </p:spPr>
        <p:txBody>
          <a:bodyPr>
            <a:normAutofit/>
          </a:bodyPr>
          <a:lstStyle/>
          <a:p>
            <a:r>
              <a:rPr lang="en-US" dirty="0" smtClean="0"/>
              <a:t>Chinese eating habits are changing for the better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2053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3979" y="2062819"/>
            <a:ext cx="10780776" cy="3355848"/>
          </a:xfrm>
        </p:spPr>
        <p:txBody>
          <a:bodyPr>
            <a:normAutofit/>
          </a:bodyPr>
          <a:lstStyle/>
          <a:p>
            <a:r>
              <a:rPr lang="en-US" dirty="0" smtClean="0"/>
              <a:t>Deng Xiao Ping is more important in Chinese history than Mao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6457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2079" y="1643719"/>
            <a:ext cx="10780776" cy="3355848"/>
          </a:xfrm>
        </p:spPr>
        <p:txBody>
          <a:bodyPr>
            <a:normAutofit/>
          </a:bodyPr>
          <a:lstStyle/>
          <a:p>
            <a:r>
              <a:rPr lang="en-US" dirty="0" smtClean="0"/>
              <a:t>The Great Wall is China’s most important tourist attraction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8015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7304" y="2539069"/>
            <a:ext cx="10780776" cy="335584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The greatest success one can experience in life is____________</a:t>
            </a:r>
            <a:br>
              <a:rPr lang="en-US" dirty="0" smtClean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4431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4454" y="1786594"/>
            <a:ext cx="10780776" cy="3355848"/>
          </a:xfrm>
        </p:spPr>
        <p:txBody>
          <a:bodyPr>
            <a:normAutofit/>
          </a:bodyPr>
          <a:lstStyle/>
          <a:p>
            <a:r>
              <a:rPr lang="en-US" dirty="0" smtClean="0"/>
              <a:t>Fathers are more important to a family than mothers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4016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etropolitan">
  <a:themeElements>
    <a:clrScheme name="Metropolitan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Metropolitan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Metropolitan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00000"/>
                <a:lumMod val="110000"/>
              </a:schemeClr>
            </a:gs>
            <a:gs pos="50000">
              <a:schemeClr val="phClr">
                <a:tint val="75000"/>
                <a:satMod val="101000"/>
                <a:lumMod val="105000"/>
              </a:schemeClr>
            </a:gs>
            <a:gs pos="100000">
              <a:schemeClr val="phClr">
                <a:tint val="82000"/>
                <a:satMod val="104000"/>
                <a:lumMod val="105000"/>
              </a:schemeClr>
            </a:gs>
          </a:gsLst>
          <a:lin ang="2700000" scaled="0"/>
        </a:gradFill>
        <a:gradFill rotWithShape="1">
          <a:gsLst>
            <a:gs pos="0">
              <a:schemeClr val="phClr">
                <a:tint val="97000"/>
                <a:satMod val="100000"/>
                <a:lumMod val="102000"/>
              </a:schemeClr>
            </a:gs>
            <a:gs pos="50000">
              <a:schemeClr val="phClr">
                <a:shade val="100000"/>
                <a:satMod val="100000"/>
                <a:lumMod val="100000"/>
              </a:schemeClr>
            </a:gs>
            <a:gs pos="100000">
              <a:schemeClr val="phClr">
                <a:shade val="80000"/>
                <a:satMod val="100000"/>
                <a:lumMod val="99000"/>
              </a:schemeClr>
            </a:gs>
          </a:gsLst>
          <a:lin ang="27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solidFill>
          <a:schemeClr val="phClr">
            <a:shade val="95000"/>
            <a:satMod val="17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etropolitan" id="{4C5440D6-04D2-4954-96CF-F251137069B2}" vid="{44E3BB9A-3BF5-4BE4-90CF-48BFABC7851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TC103457491[[fn=Metropolitan]]</Template>
  <TotalTime>3166</TotalTime>
  <Words>110</Words>
  <Application>Microsoft Office PowerPoint</Application>
  <PresentationFormat>Widescreen</PresentationFormat>
  <Paragraphs>11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4" baseType="lpstr">
      <vt:lpstr>Arial</vt:lpstr>
      <vt:lpstr>Calibri Light</vt:lpstr>
      <vt:lpstr>Metropolitan</vt:lpstr>
      <vt:lpstr>Everyone gets to live twice: once as an child and once as an adult</vt:lpstr>
      <vt:lpstr>China should take measures to improve the environment…</vt:lpstr>
      <vt:lpstr>It is good/bad that China funds development projects such as nuclear power plants.</vt:lpstr>
      <vt:lpstr>A major problem facing China today is________ </vt:lpstr>
      <vt:lpstr>Chinese eating habits are changing for the better</vt:lpstr>
      <vt:lpstr>Deng Xiao Ping is more important in Chinese history than Mao</vt:lpstr>
      <vt:lpstr>The Great Wall is China’s most important tourist attraction</vt:lpstr>
      <vt:lpstr>The greatest success one can experience in life is____________ </vt:lpstr>
      <vt:lpstr>Fathers are more important to a family than mothers</vt:lpstr>
      <vt:lpstr>Mountains are the most peaceful places on earth</vt:lpstr>
      <vt:lpstr>Books are our most useful teaching and learning aid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TOEFL Speaking Questions</dc:title>
  <dc:creator>Kent Perry</dc:creator>
  <cp:lastModifiedBy>Ann Perry</cp:lastModifiedBy>
  <cp:revision>22</cp:revision>
  <dcterms:created xsi:type="dcterms:W3CDTF">2014-10-09T22:59:00Z</dcterms:created>
  <dcterms:modified xsi:type="dcterms:W3CDTF">2015-07-05T09:39:43Z</dcterms:modified>
</cp:coreProperties>
</file>