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687" r:id="rId2"/>
    <p:sldMasterId id="2147483705" r:id="rId3"/>
    <p:sldMasterId id="2147483723" r:id="rId4"/>
    <p:sldMasterId id="2147483741" r:id="rId5"/>
    <p:sldMasterId id="2147483759" r:id="rId6"/>
    <p:sldMasterId id="2147483777" r:id="rId7"/>
    <p:sldMasterId id="2147483795" r:id="rId8"/>
    <p:sldMasterId id="2147483813" r:id="rId9"/>
    <p:sldMasterId id="2147483831" r:id="rId10"/>
  </p:sldMasterIdLst>
  <p:sldIdLst>
    <p:sldId id="256" r:id="rId11"/>
    <p:sldId id="257" r:id="rId12"/>
    <p:sldId id="259" r:id="rId13"/>
    <p:sldId id="269" r:id="rId14"/>
    <p:sldId id="263" r:id="rId15"/>
    <p:sldId id="270" r:id="rId16"/>
    <p:sldId id="261" r:id="rId17"/>
    <p:sldId id="271" r:id="rId18"/>
    <p:sldId id="258" r:id="rId19"/>
    <p:sldId id="272" r:id="rId20"/>
    <p:sldId id="264" r:id="rId21"/>
    <p:sldId id="273" r:id="rId22"/>
    <p:sldId id="265" r:id="rId23"/>
    <p:sldId id="274" r:id="rId24"/>
    <p:sldId id="266" r:id="rId25"/>
    <p:sldId id="275" r:id="rId26"/>
    <p:sldId id="267" r:id="rId27"/>
    <p:sldId id="276" r:id="rId28"/>
    <p:sldId id="268" r:id="rId29"/>
    <p:sldId id="277" r:id="rId30"/>
    <p:sldId id="262" r:id="rId31"/>
    <p:sldId id="26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2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53006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3997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1062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5397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89787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7656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9888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1159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4718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7411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2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0226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030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3097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396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6033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055878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3329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643747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16737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125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79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84458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4476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7335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283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7212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15959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4388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130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546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31065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86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0283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6666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659637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55225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614908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38189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0482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1460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82991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79920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377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1003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4085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5201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6721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0949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527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340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3004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64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123191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71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8659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12604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185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54634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3678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4761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940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204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34753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7966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462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62188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9269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3818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58325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1240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2585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97145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8665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3410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5280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571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9723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672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931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3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727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80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25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60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7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103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291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18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182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952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83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047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69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516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330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057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92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3214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6572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35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84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5419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37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294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060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960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668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116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71121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859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513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7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9147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451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584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0425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8619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913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5861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33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14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6506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14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5131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578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73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394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24345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529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66912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9883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901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354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18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0748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52217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5361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953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010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208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360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3159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821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2277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8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989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3360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815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367571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800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3971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089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45348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219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265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4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250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233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1919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54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06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495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955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7811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26541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9537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269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1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81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01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099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240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33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338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03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649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462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12/11/2014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09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  <p:sldLayoutId id="21474838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Two Minute Presentation Drills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9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4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Is prison an effective way to punish criminals?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57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9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Is American culture having too much influence in modern China?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570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457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Will life be more or less stressful in the future?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56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02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might be the social effects of working very long hours?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227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795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is the impact of violence in television and movies?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24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for the 2 Minute Presentation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One </a:t>
            </a:r>
            <a:r>
              <a:rPr lang="en-US" sz="2800" b="1" dirty="0" smtClean="0"/>
              <a:t>minute to prepare to present</a:t>
            </a:r>
          </a:p>
          <a:p>
            <a:r>
              <a:rPr lang="en-US" sz="2800" b="1" dirty="0" smtClean="0"/>
              <a:t>Everyone takes notes during that minute</a:t>
            </a:r>
          </a:p>
          <a:p>
            <a:r>
              <a:rPr lang="en-US" sz="2800" b="1" dirty="0" smtClean="0"/>
              <a:t>One person will then present to the other for two minutes</a:t>
            </a:r>
          </a:p>
          <a:p>
            <a:r>
              <a:rPr lang="en-US" sz="2800" b="1" dirty="0" smtClean="0"/>
              <a:t>The person listening will evaluate the </a:t>
            </a:r>
            <a:r>
              <a:rPr lang="en-US" sz="2800" b="1" dirty="0" smtClean="0"/>
              <a:t>presenter</a:t>
            </a:r>
          </a:p>
          <a:p>
            <a:endParaRPr lang="en-US" sz="2800" b="1" dirty="0"/>
          </a:p>
          <a:p>
            <a:r>
              <a:rPr lang="en-US" sz="2800" b="1" dirty="0" smtClean="0"/>
              <a:t>Switch roles next time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87921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4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impact do mobile phones have on society?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816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take notes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648575" y="2343150"/>
            <a:ext cx="3733800" cy="4095750"/>
            <a:chOff x="523875" y="2333625"/>
            <a:chExt cx="3733800" cy="4095750"/>
          </a:xfrm>
        </p:grpSpPr>
        <p:sp>
          <p:nvSpPr>
            <p:cNvPr id="5" name="Rectangle 4"/>
            <p:cNvSpPr/>
            <p:nvPr/>
          </p:nvSpPr>
          <p:spPr>
            <a:xfrm>
              <a:off x="523875" y="2333625"/>
              <a:ext cx="3733800" cy="409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90550" y="2333625"/>
              <a:ext cx="3390900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Who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What 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Where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When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A story</a:t>
              </a: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5287" y="2343150"/>
            <a:ext cx="5610225" cy="4095750"/>
            <a:chOff x="5972174" y="2362200"/>
            <a:chExt cx="5610225" cy="4095750"/>
          </a:xfrm>
        </p:grpSpPr>
        <p:sp>
          <p:nvSpPr>
            <p:cNvPr id="6" name="Rectangle 5"/>
            <p:cNvSpPr/>
            <p:nvPr/>
          </p:nvSpPr>
          <p:spPr>
            <a:xfrm>
              <a:off x="5972174" y="2362200"/>
              <a:ext cx="5610225" cy="409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38850" y="2362200"/>
              <a:ext cx="248602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u="sng" dirty="0" smtClean="0">
                  <a:solidFill>
                    <a:schemeClr val="bg2">
                      <a:lumMod val="90000"/>
                    </a:schemeClr>
                  </a:solidFill>
                </a:rPr>
                <a:t>Positive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77286" y="2362200"/>
              <a:ext cx="248602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u="sng" dirty="0" smtClean="0">
                  <a:solidFill>
                    <a:schemeClr val="bg2">
                      <a:lumMod val="90000"/>
                    </a:schemeClr>
                  </a:solidFill>
                </a:rPr>
                <a:t>Negative</a:t>
              </a:r>
            </a:p>
            <a:p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800" b="1" dirty="0" smtClean="0">
                  <a:solidFill>
                    <a:schemeClr val="bg2">
                      <a:lumMod val="90000"/>
                    </a:schemeClr>
                  </a:solidFill>
                </a:rPr>
                <a:t>Key point</a:t>
              </a:r>
              <a:endParaRPr lang="en-US" sz="2800" b="1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10" name="5-Point Star 9"/>
            <p:cNvSpPr/>
            <p:nvPr/>
          </p:nvSpPr>
          <p:spPr>
            <a:xfrm>
              <a:off x="6038850" y="3143250"/>
              <a:ext cx="419100" cy="400050"/>
            </a:xfrm>
            <a:prstGeom prst="star5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8777287" y="3981450"/>
              <a:ext cx="419100" cy="400050"/>
            </a:xfrm>
            <a:prstGeom prst="star5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257923" y="4162425"/>
            <a:ext cx="10668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OR</a:t>
            </a:r>
            <a:endParaRPr lang="en-US" sz="4400" b="1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34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How to evaluate </a:t>
            </a:r>
            <a:r>
              <a:rPr lang="en-US" sz="4000" b="1" dirty="0" smtClean="0">
                <a:solidFill>
                  <a:prstClr val="white"/>
                </a:solidFill>
              </a:rPr>
              <a:t>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814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Do you think it is wrong to use animals for scientific experiments?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72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68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is the biggest problem facing China in the next ten years?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996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975" y="609600"/>
            <a:ext cx="9772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prstClr val="white"/>
                </a:solidFill>
              </a:rPr>
              <a:t>Evaluate your partner</a:t>
            </a:r>
            <a:endParaRPr lang="en-US" sz="4000" b="1" dirty="0">
              <a:solidFill>
                <a:prstClr val="whit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14350" y="1794094"/>
            <a:ext cx="2933700" cy="3609975"/>
            <a:chOff x="514350" y="1781175"/>
            <a:chExt cx="2933700" cy="3609975"/>
          </a:xfrm>
        </p:grpSpPr>
        <p:sp>
          <p:nvSpPr>
            <p:cNvPr id="9" name="Rectangle 8"/>
            <p:cNvSpPr/>
            <p:nvPr/>
          </p:nvSpPr>
          <p:spPr>
            <a:xfrm>
              <a:off x="514350" y="1781175"/>
              <a:ext cx="2933700" cy="3609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550" y="1924050"/>
              <a:ext cx="2857500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Spoke entire time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Finished just before time was called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48113" y="1770281"/>
            <a:ext cx="2952750" cy="3657600"/>
            <a:chOff x="3905250" y="1781175"/>
            <a:chExt cx="2952750" cy="3657600"/>
          </a:xfrm>
        </p:grpSpPr>
        <p:sp>
          <p:nvSpPr>
            <p:cNvPr id="10" name="Rectangle 9"/>
            <p:cNvSpPr/>
            <p:nvPr/>
          </p:nvSpPr>
          <p:spPr>
            <a:xfrm>
              <a:off x="3905250" y="1781175"/>
              <a:ext cx="29527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5250" y="1924050"/>
              <a:ext cx="2952750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Pronunciation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All words were spoken correctly clearly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Most </a:t>
              </a:r>
              <a:r>
                <a:rPr lang="en-US" dirty="0">
                  <a:solidFill>
                    <a:prstClr val="white"/>
                  </a:solidFill>
                </a:rPr>
                <a:t>words were spoken correctly clearly</a:t>
              </a:r>
              <a:endParaRPr lang="en-US" dirty="0" smtClean="0">
                <a:solidFill>
                  <a:prstClr val="white"/>
                </a:solidFill>
              </a:endParaRP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did not use all the time allowed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00925" y="1759387"/>
            <a:ext cx="2914650" cy="3679388"/>
            <a:chOff x="7400925" y="1759387"/>
            <a:chExt cx="2914650" cy="3679388"/>
          </a:xfrm>
        </p:grpSpPr>
        <p:sp>
          <p:nvSpPr>
            <p:cNvPr id="11" name="Rectangle 10"/>
            <p:cNvSpPr/>
            <p:nvPr/>
          </p:nvSpPr>
          <p:spPr>
            <a:xfrm>
              <a:off x="7400925" y="1781175"/>
              <a:ext cx="2914650" cy="3657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0925" y="1759387"/>
              <a:ext cx="2857500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prstClr val="white"/>
                  </a:solidFill>
                </a:rPr>
                <a:t>Fluency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3 points </a:t>
              </a:r>
              <a:r>
                <a:rPr lang="en-US" dirty="0" smtClean="0">
                  <a:solidFill>
                    <a:prstClr val="white"/>
                  </a:solidFill>
                </a:rPr>
                <a:t>– Presentation flowed well.  No hesitation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2 points </a:t>
              </a:r>
              <a:r>
                <a:rPr lang="en-US" dirty="0" smtClean="0">
                  <a:solidFill>
                    <a:prstClr val="white"/>
                  </a:solidFill>
                </a:rPr>
                <a:t>– Some hesitation, but good overall</a:t>
              </a:r>
            </a:p>
            <a:p>
              <a:endParaRPr lang="en-US" dirty="0">
                <a:solidFill>
                  <a:prstClr val="white"/>
                </a:solidFill>
              </a:endParaRPr>
            </a:p>
            <a:p>
              <a:r>
                <a:rPr lang="en-US" b="1" dirty="0" smtClean="0">
                  <a:solidFill>
                    <a:prstClr val="white"/>
                  </a:solidFill>
                </a:rPr>
                <a:t>1 point </a:t>
              </a:r>
              <a:r>
                <a:rPr lang="en-US" dirty="0" smtClean="0">
                  <a:solidFill>
                    <a:prstClr val="white"/>
                  </a:solidFill>
                </a:rPr>
                <a:t>– Need to focus on good flow.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3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impact do mobile phones have on society?</a:t>
            </a:r>
            <a:endParaRPr lang="en-US" sz="40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278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10.xml><?xml version="1.0" encoding="utf-8"?>
<a:theme xmlns:a="http://schemas.openxmlformats.org/drawingml/2006/main" name="8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1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2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5.xml><?xml version="1.0" encoding="utf-8"?>
<a:theme xmlns:a="http://schemas.openxmlformats.org/drawingml/2006/main" name="3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6.xml><?xml version="1.0" encoding="utf-8"?>
<a:theme xmlns:a="http://schemas.openxmlformats.org/drawingml/2006/main" name="4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7.xml><?xml version="1.0" encoding="utf-8"?>
<a:theme xmlns:a="http://schemas.openxmlformats.org/drawingml/2006/main" name="5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8.xml><?xml version="1.0" encoding="utf-8"?>
<a:theme xmlns:a="http://schemas.openxmlformats.org/drawingml/2006/main" name="6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9.xml><?xml version="1.0" encoding="utf-8"?>
<a:theme xmlns:a="http://schemas.openxmlformats.org/drawingml/2006/main" name="7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68</TotalTime>
  <Words>970</Words>
  <Application>Microsoft Office PowerPoint</Application>
  <PresentationFormat>Widescreen</PresentationFormat>
  <Paragraphs>249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Adobe Gothic Std B</vt:lpstr>
      <vt:lpstr>Arial</vt:lpstr>
      <vt:lpstr>Century Gothic</vt:lpstr>
      <vt:lpstr>Wingdings 3</vt:lpstr>
      <vt:lpstr>Ion Boardroom</vt:lpstr>
      <vt:lpstr>Slice</vt:lpstr>
      <vt:lpstr>1_Slice</vt:lpstr>
      <vt:lpstr>2_Slice</vt:lpstr>
      <vt:lpstr>3_Slice</vt:lpstr>
      <vt:lpstr>4_Slice</vt:lpstr>
      <vt:lpstr>5_Slice</vt:lpstr>
      <vt:lpstr>6_Slice</vt:lpstr>
      <vt:lpstr>7_Slice</vt:lpstr>
      <vt:lpstr>8_Slice</vt:lpstr>
      <vt:lpstr>Two Minute Presentation Drills</vt:lpstr>
      <vt:lpstr>Practice for the 2 Minute Presentation</vt:lpstr>
      <vt:lpstr>How to take notes</vt:lpstr>
      <vt:lpstr>PowerPoint Presentation</vt:lpstr>
      <vt:lpstr>Topic 1</vt:lpstr>
      <vt:lpstr>PowerPoint Presentation</vt:lpstr>
      <vt:lpstr>Topic 2</vt:lpstr>
      <vt:lpstr>PowerPoint Presentation</vt:lpstr>
      <vt:lpstr>Topic 3</vt:lpstr>
      <vt:lpstr>PowerPoint Presentation</vt:lpstr>
      <vt:lpstr>Topic 4</vt:lpstr>
      <vt:lpstr>PowerPoint Presentation</vt:lpstr>
      <vt:lpstr>Topic 5</vt:lpstr>
      <vt:lpstr>PowerPoint Presentation</vt:lpstr>
      <vt:lpstr>Topic 6</vt:lpstr>
      <vt:lpstr>PowerPoint Presentation</vt:lpstr>
      <vt:lpstr>Topic 7</vt:lpstr>
      <vt:lpstr>PowerPoint Presentation</vt:lpstr>
      <vt:lpstr>Topic 8</vt:lpstr>
      <vt:lpstr>PowerPoint Presentation</vt:lpstr>
      <vt:lpstr>PowerPoint Presentation</vt:lpstr>
      <vt:lpstr>Topic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Minute Presentation Drills</dc:title>
  <dc:creator>Kent Perry</dc:creator>
  <cp:lastModifiedBy>Kent Perry</cp:lastModifiedBy>
  <cp:revision>7</cp:revision>
  <dcterms:created xsi:type="dcterms:W3CDTF">2014-12-11T11:03:45Z</dcterms:created>
  <dcterms:modified xsi:type="dcterms:W3CDTF">2014-12-12T01:14:03Z</dcterms:modified>
</cp:coreProperties>
</file>