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4" r:id="rId2"/>
    <p:sldId id="268" r:id="rId3"/>
    <p:sldId id="277" r:id="rId4"/>
    <p:sldId id="276" r:id="rId5"/>
    <p:sldId id="281" r:id="rId6"/>
    <p:sldId id="280" r:id="rId7"/>
    <p:sldId id="264" r:id="rId8"/>
    <p:sldId id="256" r:id="rId9"/>
    <p:sldId id="257" r:id="rId10"/>
    <p:sldId id="262" r:id="rId11"/>
    <p:sldId id="266" r:id="rId12"/>
    <p:sldId id="258" r:id="rId13"/>
    <p:sldId id="259" r:id="rId14"/>
    <p:sldId id="260" r:id="rId15"/>
    <p:sldId id="261" r:id="rId16"/>
    <p:sldId id="263" r:id="rId17"/>
    <p:sldId id="267" r:id="rId18"/>
    <p:sldId id="278" r:id="rId19"/>
    <p:sldId id="279" r:id="rId20"/>
    <p:sldId id="265" r:id="rId21"/>
    <p:sldId id="282" r:id="rId22"/>
    <p:sldId id="283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5D48070-6A81-47D0-9810-1540B9FEFF61}" type="datetime1">
              <a:rPr lang="en-US" smtClean="0"/>
              <a:pPr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8777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Not only surviving China</a:t>
            </a:r>
          </a:p>
          <a:p>
            <a:pPr algn="ctr"/>
            <a:r>
              <a:rPr lang="en-US" sz="72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But loving it</a:t>
            </a:r>
            <a:endParaRPr lang="en-US" sz="7200" dirty="0">
              <a:solidFill>
                <a:srgbClr val="FF0000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917702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Coloring Easter eggs</a:t>
            </a:r>
            <a:endParaRPr lang="en-US" dirty="0"/>
          </a:p>
        </p:txBody>
      </p:sp>
      <p:pic>
        <p:nvPicPr>
          <p:cNvPr id="7" name="Content Placeholder 6" descr="DSC05235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  <p:pic>
        <p:nvPicPr>
          <p:cNvPr id="8" name="Content Placeholder 7" descr="DSC05258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747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SC04560 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43" r="-19543"/>
          <a:stretch>
            <a:fillRect/>
          </a:stretch>
        </p:blipFill>
        <p:spPr>
          <a:xfrm>
            <a:off x="549275" y="1630446"/>
            <a:ext cx="8042276" cy="4343400"/>
          </a:xfrm>
        </p:spPr>
      </p:pic>
    </p:spTree>
    <p:extLst>
      <p:ext uri="{BB962C8B-B14F-4D97-AF65-F5344CB8AC3E}">
        <p14:creationId xmlns:p14="http://schemas.microsoft.com/office/powerpoint/2010/main" val="2468652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cookies in class</a:t>
            </a:r>
            <a:endParaRPr lang="en-US" dirty="0"/>
          </a:p>
        </p:txBody>
      </p:sp>
      <p:pic>
        <p:nvPicPr>
          <p:cNvPr id="4" name="Content Placeholder 3" descr="DSC0688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1" b="94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8160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Pizza in class</a:t>
            </a:r>
            <a:endParaRPr lang="en-US" dirty="0"/>
          </a:p>
        </p:txBody>
      </p:sp>
      <p:pic>
        <p:nvPicPr>
          <p:cNvPr id="9" name="Content Placeholder 8" descr="DSC06762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  <p:pic>
        <p:nvPicPr>
          <p:cNvPr id="12" name="Content Placeholder 11" descr="DSC06722 2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9755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cooking</a:t>
            </a:r>
            <a:endParaRPr lang="en-US" dirty="0"/>
          </a:p>
        </p:txBody>
      </p:sp>
      <p:pic>
        <p:nvPicPr>
          <p:cNvPr id="7" name="Content Placeholder 6" descr="DSC06847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76" b="12376"/>
          <a:stretch>
            <a:fillRect/>
          </a:stretch>
        </p:blipFill>
        <p:spPr/>
      </p:pic>
      <p:pic>
        <p:nvPicPr>
          <p:cNvPr id="9" name="Content Placeholder 8" descr="DSC05658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0118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Readers theater </a:t>
            </a:r>
            <a:endParaRPr lang="en-US" dirty="0"/>
          </a:p>
        </p:txBody>
      </p:sp>
      <p:pic>
        <p:nvPicPr>
          <p:cNvPr id="4" name="Content Placeholder 3" descr="DSC0641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1" b="94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434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Hat day</a:t>
            </a:r>
            <a:endParaRPr lang="en-US" dirty="0"/>
          </a:p>
        </p:txBody>
      </p:sp>
      <p:pic>
        <p:nvPicPr>
          <p:cNvPr id="4" name="Content Placeholder 3" descr="DSC0451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1" b="94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5942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Roasting </a:t>
            </a:r>
            <a:r>
              <a:rPr lang="en-US" dirty="0" err="1" smtClean="0"/>
              <a:t>Marshmellows</a:t>
            </a:r>
            <a:endParaRPr lang="en-US" dirty="0"/>
          </a:p>
        </p:txBody>
      </p:sp>
      <p:pic>
        <p:nvPicPr>
          <p:cNvPr id="4" name="Content Placeholder 3" descr="IMG_4797 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951" r="-73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969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in a restaurant</a:t>
            </a:r>
            <a:endParaRPr lang="en-US" dirty="0"/>
          </a:p>
        </p:txBody>
      </p:sp>
      <p:pic>
        <p:nvPicPr>
          <p:cNvPr id="4" name="Content Placeholder 3" descr="DSC01365 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1" b="94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9547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presentations</a:t>
            </a:r>
            <a:endParaRPr lang="en-US" dirty="0"/>
          </a:p>
        </p:txBody>
      </p:sp>
      <p:pic>
        <p:nvPicPr>
          <p:cNvPr id="4" name="Content Placeholder 3" descr="IMG_429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71" r="-264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6369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Talking cards</a:t>
            </a:r>
            <a:endParaRPr lang="en-US" dirty="0"/>
          </a:p>
        </p:txBody>
      </p:sp>
      <p:pic>
        <p:nvPicPr>
          <p:cNvPr id="4" name="Content Placeholder 3" descr="DSC0436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1" b="94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2307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taste of the USA</a:t>
            </a:r>
            <a:endParaRPr lang="en-US" dirty="0"/>
          </a:p>
        </p:txBody>
      </p:sp>
      <p:pic>
        <p:nvPicPr>
          <p:cNvPr id="6" name="Content Placeholder 5" descr="IMG_5168 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335" r="-393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9396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Friends from China</a:t>
            </a:r>
            <a:endParaRPr lang="en-US" dirty="0"/>
          </a:p>
        </p:txBody>
      </p:sp>
      <p:pic>
        <p:nvPicPr>
          <p:cNvPr id="7" name="Content Placeholder 6" descr="DSC03623 2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4" b="9364"/>
          <a:stretch>
            <a:fillRect/>
          </a:stretch>
        </p:blipFill>
        <p:spPr/>
      </p:pic>
      <p:pic>
        <p:nvPicPr>
          <p:cNvPr id="8" name="Content Placeholder 7" descr="DSC02472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3581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Neighbors are the best</a:t>
            </a:r>
            <a:endParaRPr lang="en-US" dirty="0"/>
          </a:p>
        </p:txBody>
      </p:sp>
      <p:pic>
        <p:nvPicPr>
          <p:cNvPr id="4" name="Content Placeholder 3" descr="DSC0421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5" b="107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3181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Judging and speeches</a:t>
            </a:r>
            <a:endParaRPr lang="en-US" dirty="0"/>
          </a:p>
        </p:txBody>
      </p:sp>
      <p:pic>
        <p:nvPicPr>
          <p:cNvPr id="4" name="Content Placeholder 3" descr="DSC0121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10" r="-17510"/>
          <a:stretch>
            <a:fillRect/>
          </a:stretch>
        </p:blipFill>
        <p:spPr>
          <a:xfrm>
            <a:off x="549275" y="1600200"/>
            <a:ext cx="8042275" cy="4343400"/>
          </a:xfrm>
        </p:spPr>
      </p:pic>
    </p:spTree>
    <p:extLst>
      <p:ext uri="{BB962C8B-B14F-4D97-AF65-F5344CB8AC3E}">
        <p14:creationId xmlns:p14="http://schemas.microsoft.com/office/powerpoint/2010/main" val="1720302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Halloween</a:t>
            </a:r>
            <a:endParaRPr lang="en-US" dirty="0"/>
          </a:p>
        </p:txBody>
      </p:sp>
      <p:pic>
        <p:nvPicPr>
          <p:cNvPr id="7" name="Content Placeholder 6" descr="IMG_3655 2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0" b="7760"/>
          <a:stretch>
            <a:fillRect/>
          </a:stretch>
        </p:blipFill>
        <p:spPr>
          <a:xfrm>
            <a:off x="4751071" y="1444532"/>
            <a:ext cx="3840480" cy="4343400"/>
          </a:xfrm>
        </p:spPr>
      </p:pic>
      <p:pic>
        <p:nvPicPr>
          <p:cNvPr id="10" name="Content Placeholder 9" descr="IMG_3900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7" r="16987"/>
          <a:stretch>
            <a:fillRect/>
          </a:stretch>
        </p:blipFill>
        <p:spPr>
          <a:xfrm>
            <a:off x="549275" y="1444625"/>
            <a:ext cx="3840163" cy="4343400"/>
          </a:xfrm>
        </p:spPr>
      </p:pic>
    </p:spTree>
    <p:extLst>
      <p:ext uri="{BB962C8B-B14F-4D97-AF65-F5344CB8AC3E}">
        <p14:creationId xmlns:p14="http://schemas.microsoft.com/office/powerpoint/2010/main" val="4198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</a:t>
            </a:r>
            <a:endParaRPr lang="en-US" dirty="0"/>
          </a:p>
        </p:txBody>
      </p:sp>
      <p:pic>
        <p:nvPicPr>
          <p:cNvPr id="7" name="Content Placeholder 6" descr="DSC02015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  <p:pic>
        <p:nvPicPr>
          <p:cNvPr id="8" name="Content Placeholder 7" descr="DSC01869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46942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</a:t>
            </a:r>
            <a:endParaRPr lang="en-US" dirty="0"/>
          </a:p>
        </p:txBody>
      </p:sp>
      <p:pic>
        <p:nvPicPr>
          <p:cNvPr id="4" name="Content Placeholder 3" descr="DSC01878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  <p:pic>
        <p:nvPicPr>
          <p:cNvPr id="7" name="Content Placeholder 6" descr="DSC01538 2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0" r="20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7120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Valentines day</a:t>
            </a:r>
            <a:endParaRPr lang="en-US" dirty="0"/>
          </a:p>
        </p:txBody>
      </p:sp>
      <p:pic>
        <p:nvPicPr>
          <p:cNvPr id="7" name="Content Placeholder 6" descr="DSC03570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392" b="-36392"/>
          <a:stretch>
            <a:fillRect/>
          </a:stretch>
        </p:blipFill>
        <p:spPr/>
      </p:pic>
      <p:pic>
        <p:nvPicPr>
          <p:cNvPr id="8" name="Content Placeholder 7" descr="DSC03564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984" b="-349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7597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Tree Project</a:t>
            </a:r>
            <a:endParaRPr lang="en-US" dirty="0"/>
          </a:p>
        </p:txBody>
      </p:sp>
      <p:pic>
        <p:nvPicPr>
          <p:cNvPr id="10" name="Content Placeholder 9" descr="IMG_589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08" r="-135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8690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Tree</a:t>
            </a:r>
            <a:endParaRPr lang="en-US" dirty="0"/>
          </a:p>
        </p:txBody>
      </p:sp>
      <p:pic>
        <p:nvPicPr>
          <p:cNvPr id="4" name="Content Placeholder 3" descr="IMG_588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9" b="134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54607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73</TotalTime>
  <Words>58</Words>
  <Application>Microsoft Macintosh PowerPoint</Application>
  <PresentationFormat>On-screen Show (4:3)</PresentationFormat>
  <Paragraphs>22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Breeze</vt:lpstr>
      <vt:lpstr>PowerPoint Presentation</vt:lpstr>
      <vt:lpstr>Talking cards</vt:lpstr>
      <vt:lpstr>Judging and speeches</vt:lpstr>
      <vt:lpstr>Halloween</vt:lpstr>
      <vt:lpstr>Christmas </vt:lpstr>
      <vt:lpstr>Christmas</vt:lpstr>
      <vt:lpstr>Valentines day</vt:lpstr>
      <vt:lpstr>Family Tree Project</vt:lpstr>
      <vt:lpstr>Family Tree</vt:lpstr>
      <vt:lpstr>Coloring Easter eggs</vt:lpstr>
      <vt:lpstr>PowerPoint Presentation</vt:lpstr>
      <vt:lpstr>Making cookies in class</vt:lpstr>
      <vt:lpstr>Pizza in class</vt:lpstr>
      <vt:lpstr>More cooking</vt:lpstr>
      <vt:lpstr>Readers theater </vt:lpstr>
      <vt:lpstr>Hat day</vt:lpstr>
      <vt:lpstr>Roasting Marshmellows</vt:lpstr>
      <vt:lpstr>Class in a restaurant</vt:lpstr>
      <vt:lpstr>Class presentations</vt:lpstr>
      <vt:lpstr>A taste of the USA</vt:lpstr>
      <vt:lpstr>Friends from China</vt:lpstr>
      <vt:lpstr>Neighbors are the best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Diane Downs</dc:creator>
  <cp:lastModifiedBy>Diane Downs</cp:lastModifiedBy>
  <cp:revision>7</cp:revision>
  <dcterms:created xsi:type="dcterms:W3CDTF">2015-07-30T04:03:23Z</dcterms:created>
  <dcterms:modified xsi:type="dcterms:W3CDTF">2015-07-30T05:17:08Z</dcterms:modified>
</cp:coreProperties>
</file>